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6858000" cx="12192000"/>
  <p:notesSz cx="6858000" cy="9144000"/>
  <p:embeddedFontLst>
    <p:embeddedFont>
      <p:font typeface="Lustria"/>
      <p:regular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2" roundtripDataSignature="AMtx7mhiXu81Gz85r4WFeLOXANDGu3vz0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ustria-regular.fntdata"/><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3.png>
</file>

<file path=ppt/media/image14.png>
</file>

<file path=ppt/media/image15.jpg>
</file>

<file path=ppt/media/image16.png>
</file>

<file path=ppt/media/image17.png>
</file>

<file path=ppt/media/image18.jpg>
</file>

<file path=ppt/media/image19.png>
</file>

<file path=ppt/media/image2.png>
</file>

<file path=ppt/media/image20.png>
</file>

<file path=ppt/media/image21.png>
</file>

<file path=ppt/media/image3.png>
</file>

<file path=ppt/media/image4.png>
</file>

<file path=ppt/media/image5.png>
</file>

<file path=ppt/media/image6.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bc7cd967ba_1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bc7cd967ba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bc7cd967ba_1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bc7cd967ba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bc7cd967ba_1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1bc7cd967ba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bc7cd967ba_1_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bc7cd967ba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3"/>
          <p:cNvSpPr txBox="1"/>
          <p:nvPr>
            <p:ph type="ctrTitle"/>
          </p:nvPr>
        </p:nvSpPr>
        <p:spPr>
          <a:xfrm>
            <a:off x="1370693" y="1769540"/>
            <a:ext cx="9440034" cy="1828801"/>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5400"/>
              <a:buFont typeface="Lustria"/>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3"/>
          <p:cNvSpPr txBox="1"/>
          <p:nvPr>
            <p:ph idx="1" type="subTitle"/>
          </p:nvPr>
        </p:nvSpPr>
        <p:spPr>
          <a:xfrm>
            <a:off x="1370693" y="3598339"/>
            <a:ext cx="9440034" cy="1049867"/>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lvl="0" algn="ctr">
              <a:spcBef>
                <a:spcPts val="400"/>
              </a:spcBef>
              <a:spcAft>
                <a:spcPts val="0"/>
              </a:spcAft>
              <a:buSzPts val="1400"/>
              <a:buNone/>
              <a:defRPr>
                <a:solidFill>
                  <a:schemeClr val="lt1"/>
                </a:solidFill>
              </a:defRPr>
            </a:lvl1pPr>
            <a:lvl2pPr lvl="1" algn="ctr">
              <a:spcBef>
                <a:spcPts val="600"/>
              </a:spcBef>
              <a:spcAft>
                <a:spcPts val="0"/>
              </a:spcAft>
              <a:buSzPts val="1260"/>
              <a:buNone/>
              <a:defRPr>
                <a:solidFill>
                  <a:schemeClr val="lt1"/>
                </a:solidFill>
              </a:defRPr>
            </a:lvl2pPr>
            <a:lvl3pPr lvl="2" algn="ctr">
              <a:spcBef>
                <a:spcPts val="600"/>
              </a:spcBef>
              <a:spcAft>
                <a:spcPts val="0"/>
              </a:spcAft>
              <a:buSzPts val="1120"/>
              <a:buNone/>
              <a:defRPr>
                <a:solidFill>
                  <a:schemeClr val="lt1"/>
                </a:solidFill>
              </a:defRPr>
            </a:lvl3pPr>
            <a:lvl4pPr lvl="3" algn="ctr">
              <a:spcBef>
                <a:spcPts val="600"/>
              </a:spcBef>
              <a:spcAft>
                <a:spcPts val="0"/>
              </a:spcAft>
              <a:buSzPts val="980"/>
              <a:buNone/>
              <a:defRPr>
                <a:solidFill>
                  <a:schemeClr val="lt1"/>
                </a:solidFill>
              </a:defRPr>
            </a:lvl4pPr>
            <a:lvl5pPr lvl="4" algn="ctr">
              <a:spcBef>
                <a:spcPts val="600"/>
              </a:spcBef>
              <a:spcAft>
                <a:spcPts val="0"/>
              </a:spcAft>
              <a:buSzPts val="980"/>
              <a:buNone/>
              <a:defRPr>
                <a:solidFill>
                  <a:schemeClr val="lt1"/>
                </a:solidFill>
              </a:defRPr>
            </a:lvl5pPr>
            <a:lvl6pPr lvl="5" algn="ctr">
              <a:spcBef>
                <a:spcPts val="600"/>
              </a:spcBef>
              <a:spcAft>
                <a:spcPts val="0"/>
              </a:spcAft>
              <a:buSzPts val="980"/>
              <a:buNone/>
              <a:defRPr>
                <a:solidFill>
                  <a:schemeClr val="lt1"/>
                </a:solidFill>
              </a:defRPr>
            </a:lvl6pPr>
            <a:lvl7pPr lvl="6" algn="ctr">
              <a:spcBef>
                <a:spcPts val="600"/>
              </a:spcBef>
              <a:spcAft>
                <a:spcPts val="0"/>
              </a:spcAft>
              <a:buSzPts val="980"/>
              <a:buNone/>
              <a:defRPr>
                <a:solidFill>
                  <a:schemeClr val="lt1"/>
                </a:solidFill>
              </a:defRPr>
            </a:lvl7pPr>
            <a:lvl8pPr lvl="7" algn="ctr">
              <a:spcBef>
                <a:spcPts val="600"/>
              </a:spcBef>
              <a:spcAft>
                <a:spcPts val="0"/>
              </a:spcAft>
              <a:buSzPts val="980"/>
              <a:buNone/>
              <a:defRPr>
                <a:solidFill>
                  <a:schemeClr val="lt1"/>
                </a:solidFill>
              </a:defRPr>
            </a:lvl8pPr>
            <a:lvl9pPr lvl="8" algn="ctr">
              <a:spcBef>
                <a:spcPts val="600"/>
              </a:spcBef>
              <a:spcAft>
                <a:spcPts val="600"/>
              </a:spcAft>
              <a:buSzPts val="980"/>
              <a:buNone/>
              <a:defRPr>
                <a:solidFill>
                  <a:schemeClr val="lt1"/>
                </a:solidFill>
              </a:defRPr>
            </a:lvl9pPr>
          </a:lstStyle>
          <a:p/>
        </p:txBody>
      </p:sp>
      <p:sp>
        <p:nvSpPr>
          <p:cNvPr id="14" name="Google Shape;14;p2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3"/>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1" name="Shape 71"/>
        <p:cNvGrpSpPr/>
        <p:nvPr/>
      </p:nvGrpSpPr>
      <p:grpSpPr>
        <a:xfrm>
          <a:off x="0" y="0"/>
          <a:ext cx="0" cy="0"/>
          <a:chOff x="0" y="0"/>
          <a:chExt cx="0" cy="0"/>
        </a:xfrm>
      </p:grpSpPr>
      <p:pic>
        <p:nvPicPr>
          <p:cNvPr descr="Slate-V2-HD-panoPhotoInset.png" id="72" name="Google Shape;72;p34"/>
          <p:cNvPicPr preferRelativeResize="0"/>
          <p:nvPr/>
        </p:nvPicPr>
        <p:blipFill rotWithShape="1">
          <a:blip r:embed="rId2">
            <a:alphaModFix/>
          </a:blip>
          <a:srcRect b="0" l="0" r="0" t="0"/>
          <a:stretch/>
        </p:blipFill>
        <p:spPr>
          <a:xfrm>
            <a:off x="1013883" y="547807"/>
            <a:ext cx="10141799" cy="3816806"/>
          </a:xfrm>
          <a:prstGeom prst="rect">
            <a:avLst/>
          </a:prstGeom>
          <a:noFill/>
          <a:ln>
            <a:noFill/>
          </a:ln>
        </p:spPr>
      </p:pic>
      <p:sp>
        <p:nvSpPr>
          <p:cNvPr id="73" name="Google Shape;73;p34"/>
          <p:cNvSpPr txBox="1"/>
          <p:nvPr>
            <p:ph type="title"/>
          </p:nvPr>
        </p:nvSpPr>
        <p:spPr>
          <a:xfrm>
            <a:off x="913806" y="4565255"/>
            <a:ext cx="10355326" cy="54347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2800"/>
              <a:buFont typeface="Lustria"/>
              <a:buNone/>
              <a:defRPr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34"/>
          <p:cNvSpPr/>
          <p:nvPr>
            <p:ph idx="2" type="pic"/>
          </p:nvPr>
        </p:nvSpPr>
        <p:spPr>
          <a:xfrm>
            <a:off x="1169349" y="695009"/>
            <a:ext cx="9845346" cy="3525671"/>
          </a:xfrm>
          <a:prstGeom prst="rect">
            <a:avLst/>
          </a:prstGeom>
          <a:noFill/>
          <a:ln>
            <a:noFill/>
          </a:ln>
          <a:effectLst>
            <a:outerShdw blurRad="38100" dir="4440000" dist="25400">
              <a:srgbClr val="000000">
                <a:alpha val="35686"/>
              </a:srgbClr>
            </a:outerShdw>
          </a:effectLst>
        </p:spPr>
      </p:sp>
      <p:sp>
        <p:nvSpPr>
          <p:cNvPr id="75" name="Google Shape;75;p34"/>
          <p:cNvSpPr txBox="1"/>
          <p:nvPr>
            <p:ph idx="1" type="body"/>
          </p:nvPr>
        </p:nvSpPr>
        <p:spPr>
          <a:xfrm>
            <a:off x="913795" y="5108728"/>
            <a:ext cx="10353762" cy="68247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76" name="Google Shape;76;p3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4"/>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79" name="Shape 79"/>
        <p:cNvGrpSpPr/>
        <p:nvPr/>
      </p:nvGrpSpPr>
      <p:grpSpPr>
        <a:xfrm>
          <a:off x="0" y="0"/>
          <a:ext cx="0" cy="0"/>
          <a:chOff x="0" y="0"/>
          <a:chExt cx="0" cy="0"/>
        </a:xfrm>
      </p:grpSpPr>
      <p:sp>
        <p:nvSpPr>
          <p:cNvPr id="80" name="Google Shape;80;p35"/>
          <p:cNvSpPr txBox="1"/>
          <p:nvPr>
            <p:ph type="title"/>
          </p:nvPr>
        </p:nvSpPr>
        <p:spPr>
          <a:xfrm>
            <a:off x="913795" y="608437"/>
            <a:ext cx="10353762" cy="3534344"/>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35"/>
          <p:cNvSpPr txBox="1"/>
          <p:nvPr>
            <p:ph idx="1" type="body"/>
          </p:nvPr>
        </p:nvSpPr>
        <p:spPr>
          <a:xfrm>
            <a:off x="913794" y="4295180"/>
            <a:ext cx="10353763" cy="1501826"/>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2" name="Google Shape;82;p3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5"/>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5" name="Shape 85"/>
        <p:cNvGrpSpPr/>
        <p:nvPr/>
      </p:nvGrpSpPr>
      <p:grpSpPr>
        <a:xfrm>
          <a:off x="0" y="0"/>
          <a:ext cx="0" cy="0"/>
          <a:chOff x="0" y="0"/>
          <a:chExt cx="0" cy="0"/>
        </a:xfrm>
      </p:grpSpPr>
      <p:sp>
        <p:nvSpPr>
          <p:cNvPr id="86" name="Google Shape;86;p36"/>
          <p:cNvSpPr txBox="1"/>
          <p:nvPr>
            <p:ph type="title"/>
          </p:nvPr>
        </p:nvSpPr>
        <p:spPr>
          <a:xfrm>
            <a:off x="1446212" y="609600"/>
            <a:ext cx="9302752" cy="2992904"/>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36"/>
          <p:cNvSpPr txBox="1"/>
          <p:nvPr>
            <p:ph idx="1" type="body"/>
          </p:nvPr>
        </p:nvSpPr>
        <p:spPr>
          <a:xfrm>
            <a:off x="1720644" y="3610032"/>
            <a:ext cx="8752299" cy="532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r">
              <a:spcBef>
                <a:spcPts val="280"/>
              </a:spcBef>
              <a:spcAft>
                <a:spcPts val="0"/>
              </a:spcAft>
              <a:buSzPts val="980"/>
              <a:buNone/>
              <a:defRPr sz="14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8" name="Google Shape;88;p36"/>
          <p:cNvSpPr txBox="1"/>
          <p:nvPr>
            <p:ph idx="2" type="body"/>
          </p:nvPr>
        </p:nvSpPr>
        <p:spPr>
          <a:xfrm>
            <a:off x="913794" y="4304353"/>
            <a:ext cx="10353763" cy="1489496"/>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9" name="Google Shape;89;p3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6"/>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3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2" name="Google Shape;92;p36"/>
          <p:cNvSpPr txBox="1"/>
          <p:nvPr/>
        </p:nvSpPr>
        <p:spPr>
          <a:xfrm>
            <a:off x="990600" y="88479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Lustria"/>
              <a:buNone/>
            </a:pPr>
            <a:r>
              <a:rPr b="0" i="0" lang="en-US" sz="8000" u="none" cap="none" strike="noStrike">
                <a:solidFill>
                  <a:schemeClr val="lt1"/>
                </a:solidFill>
                <a:latin typeface="Lustria"/>
                <a:ea typeface="Lustria"/>
                <a:cs typeface="Lustria"/>
                <a:sym typeface="Lustria"/>
              </a:rPr>
              <a:t>“</a:t>
            </a:r>
            <a:endParaRPr/>
          </a:p>
        </p:txBody>
      </p:sp>
      <p:sp>
        <p:nvSpPr>
          <p:cNvPr id="93" name="Google Shape;93;p36"/>
          <p:cNvSpPr txBox="1"/>
          <p:nvPr/>
        </p:nvSpPr>
        <p:spPr>
          <a:xfrm>
            <a:off x="10504716" y="2928258"/>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Lustria"/>
              <a:buNone/>
            </a:pPr>
            <a:r>
              <a:rPr b="0" i="0" lang="en-US" sz="8000" u="none" cap="none" strike="noStrike">
                <a:solidFill>
                  <a:schemeClr val="lt1"/>
                </a:solidFill>
                <a:latin typeface="Lustria"/>
                <a:ea typeface="Lustria"/>
                <a:cs typeface="Lustria"/>
                <a:sym typeface="Lustria"/>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4" name="Shape 94"/>
        <p:cNvGrpSpPr/>
        <p:nvPr/>
      </p:nvGrpSpPr>
      <p:grpSpPr>
        <a:xfrm>
          <a:off x="0" y="0"/>
          <a:ext cx="0" cy="0"/>
          <a:chOff x="0" y="0"/>
          <a:chExt cx="0" cy="0"/>
        </a:xfrm>
      </p:grpSpPr>
      <p:sp>
        <p:nvSpPr>
          <p:cNvPr id="95" name="Google Shape;95;p37"/>
          <p:cNvSpPr txBox="1"/>
          <p:nvPr>
            <p:ph type="title"/>
          </p:nvPr>
        </p:nvSpPr>
        <p:spPr>
          <a:xfrm>
            <a:off x="913794" y="2126942"/>
            <a:ext cx="10353763" cy="2511835"/>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37"/>
          <p:cNvSpPr txBox="1"/>
          <p:nvPr>
            <p:ph idx="1" type="body"/>
          </p:nvPr>
        </p:nvSpPr>
        <p:spPr>
          <a:xfrm>
            <a:off x="913784" y="4650556"/>
            <a:ext cx="10352199" cy="114064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97" name="Google Shape;97;p3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37"/>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0" name="Shape 100"/>
        <p:cNvGrpSpPr/>
        <p:nvPr/>
      </p:nvGrpSpPr>
      <p:grpSpPr>
        <a:xfrm>
          <a:off x="0" y="0"/>
          <a:ext cx="0" cy="0"/>
          <a:chOff x="0" y="0"/>
          <a:chExt cx="0" cy="0"/>
        </a:xfrm>
      </p:grpSpPr>
      <p:sp>
        <p:nvSpPr>
          <p:cNvPr id="101" name="Google Shape;101;p38"/>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38"/>
          <p:cNvSpPr txBox="1"/>
          <p:nvPr>
            <p:ph idx="1" type="body"/>
          </p:nvPr>
        </p:nvSpPr>
        <p:spPr>
          <a:xfrm>
            <a:off x="913795" y="1885950"/>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3" name="Google Shape;103;p38"/>
          <p:cNvSpPr txBox="1"/>
          <p:nvPr>
            <p:ph idx="2" type="body"/>
          </p:nvPr>
        </p:nvSpPr>
        <p:spPr>
          <a:xfrm>
            <a:off x="913795" y="2571750"/>
            <a:ext cx="3300984" cy="32194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4" name="Google Shape;104;p38"/>
          <p:cNvSpPr txBox="1"/>
          <p:nvPr>
            <p:ph idx="3" type="body"/>
          </p:nvPr>
        </p:nvSpPr>
        <p:spPr>
          <a:xfrm>
            <a:off x="4446711" y="1885950"/>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5" name="Google Shape;105;p38"/>
          <p:cNvSpPr txBox="1"/>
          <p:nvPr>
            <p:ph idx="4" type="body"/>
          </p:nvPr>
        </p:nvSpPr>
        <p:spPr>
          <a:xfrm>
            <a:off x="4441435" y="2571750"/>
            <a:ext cx="3300984" cy="32194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6" name="Google Shape;106;p38"/>
          <p:cNvSpPr txBox="1"/>
          <p:nvPr>
            <p:ph idx="5" type="body"/>
          </p:nvPr>
        </p:nvSpPr>
        <p:spPr>
          <a:xfrm>
            <a:off x="7966572" y="1885950"/>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7" name="Google Shape;107;p38"/>
          <p:cNvSpPr txBox="1"/>
          <p:nvPr>
            <p:ph idx="6" type="body"/>
          </p:nvPr>
        </p:nvSpPr>
        <p:spPr>
          <a:xfrm>
            <a:off x="7966572" y="2571750"/>
            <a:ext cx="3300984" cy="32194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8" name="Google Shape;108;p3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38"/>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3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1" name="Shape 111"/>
        <p:cNvGrpSpPr/>
        <p:nvPr/>
      </p:nvGrpSpPr>
      <p:grpSpPr>
        <a:xfrm>
          <a:off x="0" y="0"/>
          <a:ext cx="0" cy="0"/>
          <a:chOff x="0" y="0"/>
          <a:chExt cx="0" cy="0"/>
        </a:xfrm>
      </p:grpSpPr>
      <p:pic>
        <p:nvPicPr>
          <p:cNvPr descr="Slate-V2-HD-3colPhotoInset.png" id="112" name="Google Shape;112;p39"/>
          <p:cNvPicPr preferRelativeResize="0"/>
          <p:nvPr/>
        </p:nvPicPr>
        <p:blipFill rotWithShape="1">
          <a:blip r:embed="rId2">
            <a:alphaModFix/>
          </a:blip>
          <a:srcRect b="0" l="0" r="0" t="0"/>
          <a:stretch/>
        </p:blipFill>
        <p:spPr>
          <a:xfrm>
            <a:off x="897962" y="1818214"/>
            <a:ext cx="3339972" cy="1847851"/>
          </a:xfrm>
          <a:prstGeom prst="rect">
            <a:avLst/>
          </a:prstGeom>
          <a:noFill/>
          <a:ln>
            <a:noFill/>
          </a:ln>
        </p:spPr>
      </p:pic>
      <p:pic>
        <p:nvPicPr>
          <p:cNvPr descr="Slate-V2-HD-3colPhotoInset.png" id="113" name="Google Shape;113;p39"/>
          <p:cNvPicPr preferRelativeResize="0"/>
          <p:nvPr/>
        </p:nvPicPr>
        <p:blipFill rotWithShape="1">
          <a:blip r:embed="rId2">
            <a:alphaModFix/>
          </a:blip>
          <a:srcRect b="0" l="0" r="0" t="0"/>
          <a:stretch/>
        </p:blipFill>
        <p:spPr>
          <a:xfrm>
            <a:off x="4403800" y="1818214"/>
            <a:ext cx="3339972" cy="1847851"/>
          </a:xfrm>
          <a:prstGeom prst="rect">
            <a:avLst/>
          </a:prstGeom>
          <a:noFill/>
          <a:ln>
            <a:noFill/>
          </a:ln>
        </p:spPr>
      </p:pic>
      <p:pic>
        <p:nvPicPr>
          <p:cNvPr descr="Slate-V2-HD-3colPhotoInset.png" id="114" name="Google Shape;114;p39"/>
          <p:cNvPicPr preferRelativeResize="0"/>
          <p:nvPr/>
        </p:nvPicPr>
        <p:blipFill rotWithShape="1">
          <a:blip r:embed="rId2">
            <a:alphaModFix/>
          </a:blip>
          <a:srcRect b="0" l="0" r="0" t="0"/>
          <a:stretch/>
        </p:blipFill>
        <p:spPr>
          <a:xfrm>
            <a:off x="7936051" y="1818214"/>
            <a:ext cx="3339972" cy="1847851"/>
          </a:xfrm>
          <a:prstGeom prst="rect">
            <a:avLst/>
          </a:prstGeom>
          <a:noFill/>
          <a:ln>
            <a:noFill/>
          </a:ln>
        </p:spPr>
      </p:pic>
      <p:sp>
        <p:nvSpPr>
          <p:cNvPr id="115" name="Google Shape;115;p39"/>
          <p:cNvSpPr txBox="1"/>
          <p:nvPr>
            <p:ph type="title"/>
          </p:nvPr>
        </p:nvSpPr>
        <p:spPr>
          <a:xfrm>
            <a:off x="913794" y="609600"/>
            <a:ext cx="10353763"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39"/>
          <p:cNvSpPr txBox="1"/>
          <p:nvPr>
            <p:ph idx="1" type="body"/>
          </p:nvPr>
        </p:nvSpPr>
        <p:spPr>
          <a:xfrm>
            <a:off x="913795"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17" name="Google Shape;117;p39"/>
          <p:cNvSpPr/>
          <p:nvPr>
            <p:ph idx="2" type="pic"/>
          </p:nvPr>
        </p:nvSpPr>
        <p:spPr>
          <a:xfrm>
            <a:off x="1018102" y="1938918"/>
            <a:ext cx="3092368" cy="1602954"/>
          </a:xfrm>
          <a:prstGeom prst="roundRect">
            <a:avLst>
              <a:gd fmla="val 1858" name="adj"/>
            </a:avLst>
          </a:prstGeom>
          <a:noFill/>
          <a:ln>
            <a:noFill/>
          </a:ln>
          <a:effectLst>
            <a:outerShdw blurRad="38100" dir="4440000" dist="25400">
              <a:srgbClr val="000000">
                <a:alpha val="35686"/>
              </a:srgbClr>
            </a:outerShdw>
          </a:effectLst>
        </p:spPr>
      </p:sp>
      <p:sp>
        <p:nvSpPr>
          <p:cNvPr id="118" name="Google Shape;118;p39"/>
          <p:cNvSpPr txBox="1"/>
          <p:nvPr>
            <p:ph idx="3" type="body"/>
          </p:nvPr>
        </p:nvSpPr>
        <p:spPr>
          <a:xfrm>
            <a:off x="913795" y="4480368"/>
            <a:ext cx="3300984" cy="131083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19" name="Google Shape;119;p39"/>
          <p:cNvSpPr txBox="1"/>
          <p:nvPr>
            <p:ph idx="4" type="body"/>
          </p:nvPr>
        </p:nvSpPr>
        <p:spPr>
          <a:xfrm>
            <a:off x="4442788"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20" name="Google Shape;120;p39"/>
          <p:cNvSpPr/>
          <p:nvPr>
            <p:ph idx="5" type="pic"/>
          </p:nvPr>
        </p:nvSpPr>
        <p:spPr>
          <a:xfrm>
            <a:off x="4545743" y="1939094"/>
            <a:ext cx="3092368" cy="1608164"/>
          </a:xfrm>
          <a:prstGeom prst="roundRect">
            <a:avLst>
              <a:gd fmla="val 1858" name="adj"/>
            </a:avLst>
          </a:prstGeom>
          <a:noFill/>
          <a:ln>
            <a:noFill/>
          </a:ln>
          <a:effectLst>
            <a:outerShdw blurRad="38100" dir="4440000" dist="25400">
              <a:srgbClr val="000000">
                <a:alpha val="35686"/>
              </a:srgbClr>
            </a:outerShdw>
          </a:effectLst>
        </p:spPr>
      </p:sp>
      <p:sp>
        <p:nvSpPr>
          <p:cNvPr id="121" name="Google Shape;121;p39"/>
          <p:cNvSpPr txBox="1"/>
          <p:nvPr>
            <p:ph idx="6" type="body"/>
          </p:nvPr>
        </p:nvSpPr>
        <p:spPr>
          <a:xfrm>
            <a:off x="4441435" y="4480367"/>
            <a:ext cx="3300984" cy="131083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22" name="Google Shape;122;p39"/>
          <p:cNvSpPr txBox="1"/>
          <p:nvPr>
            <p:ph idx="7" type="body"/>
          </p:nvPr>
        </p:nvSpPr>
        <p:spPr>
          <a:xfrm>
            <a:off x="7966697"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23" name="Google Shape;123;p39"/>
          <p:cNvSpPr/>
          <p:nvPr>
            <p:ph idx="8" type="pic"/>
          </p:nvPr>
        </p:nvSpPr>
        <p:spPr>
          <a:xfrm>
            <a:off x="8075698" y="1934432"/>
            <a:ext cx="3092368" cy="1607294"/>
          </a:xfrm>
          <a:prstGeom prst="roundRect">
            <a:avLst>
              <a:gd fmla="val 1858" name="adj"/>
            </a:avLst>
          </a:prstGeom>
          <a:noFill/>
          <a:ln>
            <a:noFill/>
          </a:ln>
          <a:effectLst>
            <a:outerShdw blurRad="38100" dir="4440000" dist="25400">
              <a:srgbClr val="000000">
                <a:alpha val="35686"/>
              </a:srgbClr>
            </a:outerShdw>
          </a:effectLst>
        </p:spPr>
      </p:sp>
      <p:sp>
        <p:nvSpPr>
          <p:cNvPr id="124" name="Google Shape;124;p39"/>
          <p:cNvSpPr txBox="1"/>
          <p:nvPr>
            <p:ph idx="9" type="body"/>
          </p:nvPr>
        </p:nvSpPr>
        <p:spPr>
          <a:xfrm>
            <a:off x="7966572" y="4480365"/>
            <a:ext cx="3300984" cy="1310835"/>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25" name="Google Shape;125;p3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39"/>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3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8" name="Shape 128"/>
        <p:cNvGrpSpPr/>
        <p:nvPr/>
      </p:nvGrpSpPr>
      <p:grpSpPr>
        <a:xfrm>
          <a:off x="0" y="0"/>
          <a:ext cx="0" cy="0"/>
          <a:chOff x="0" y="0"/>
          <a:chExt cx="0" cy="0"/>
        </a:xfrm>
      </p:grpSpPr>
      <p:sp>
        <p:nvSpPr>
          <p:cNvPr id="129" name="Google Shape;129;p40"/>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40"/>
          <p:cNvSpPr txBox="1"/>
          <p:nvPr>
            <p:ph idx="1" type="body"/>
          </p:nvPr>
        </p:nvSpPr>
        <p:spPr>
          <a:xfrm rot="5400000">
            <a:off x="4061301" y="-1415056"/>
            <a:ext cx="4058751" cy="1035376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131" name="Google Shape;131;p4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40"/>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4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4" name="Shape 134"/>
        <p:cNvGrpSpPr/>
        <p:nvPr/>
      </p:nvGrpSpPr>
      <p:grpSpPr>
        <a:xfrm>
          <a:off x="0" y="0"/>
          <a:ext cx="0" cy="0"/>
          <a:chOff x="0" y="0"/>
          <a:chExt cx="0" cy="0"/>
        </a:xfrm>
      </p:grpSpPr>
      <p:sp>
        <p:nvSpPr>
          <p:cNvPr id="135" name="Google Shape;135;p41"/>
          <p:cNvSpPr txBox="1"/>
          <p:nvPr>
            <p:ph type="title"/>
          </p:nvPr>
        </p:nvSpPr>
        <p:spPr>
          <a:xfrm rot="5400000">
            <a:off x="7534511" y="2058156"/>
            <a:ext cx="5181601" cy="2284487"/>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l">
              <a:spcBef>
                <a:spcPts val="0"/>
              </a:spcBef>
              <a:spcAft>
                <a:spcPts val="0"/>
              </a:spcAft>
              <a:buClr>
                <a:schemeClr val="lt2"/>
              </a:buClr>
              <a:buSzPts val="4000"/>
              <a:buFont typeface="Lustria"/>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41"/>
          <p:cNvSpPr txBox="1"/>
          <p:nvPr>
            <p:ph idx="1" type="body"/>
          </p:nvPr>
        </p:nvSpPr>
        <p:spPr>
          <a:xfrm rot="5400000">
            <a:off x="2281431" y="-758036"/>
            <a:ext cx="5181601" cy="791687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137" name="Google Shape;137;p4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41"/>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4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46" name="Shape 146"/>
        <p:cNvGrpSpPr/>
        <p:nvPr/>
      </p:nvGrpSpPr>
      <p:grpSpPr>
        <a:xfrm>
          <a:off x="0" y="0"/>
          <a:ext cx="0" cy="0"/>
          <a:chOff x="0" y="0"/>
          <a:chExt cx="0" cy="0"/>
        </a:xfrm>
      </p:grpSpPr>
      <p:sp>
        <p:nvSpPr>
          <p:cNvPr id="147" name="Google Shape;147;p26"/>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dk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26"/>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149" name="Google Shape;149;p2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26"/>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1" name="Google Shape;151;p2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24"/>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4"/>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20" name="Google Shape;20;p2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4"/>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27"/>
          <p:cNvSpPr txBox="1"/>
          <p:nvPr>
            <p:ph type="title"/>
          </p:nvPr>
        </p:nvSpPr>
        <p:spPr>
          <a:xfrm>
            <a:off x="1295401" y="1761067"/>
            <a:ext cx="9590550" cy="1828813"/>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4000"/>
              <a:buFont typeface="Lustria"/>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7"/>
          <p:cNvSpPr txBox="1"/>
          <p:nvPr>
            <p:ph idx="1" type="body"/>
          </p:nvPr>
        </p:nvSpPr>
        <p:spPr>
          <a:xfrm>
            <a:off x="1295401" y="3589879"/>
            <a:ext cx="9590550" cy="150705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400"/>
              </a:spcBef>
              <a:spcAft>
                <a:spcPts val="0"/>
              </a:spcAft>
              <a:buSzPts val="1400"/>
              <a:buNone/>
              <a:defRPr sz="2000">
                <a:solidFill>
                  <a:schemeClr val="lt1"/>
                </a:solidFill>
              </a:defRPr>
            </a:lvl1pPr>
            <a:lvl2pPr indent="-228600" lvl="1" marL="914400" algn="l">
              <a:spcBef>
                <a:spcPts val="600"/>
              </a:spcBef>
              <a:spcAft>
                <a:spcPts val="0"/>
              </a:spcAft>
              <a:buSzPts val="1260"/>
              <a:buNone/>
              <a:defRPr sz="1800">
                <a:solidFill>
                  <a:schemeClr val="lt1"/>
                </a:solidFill>
              </a:defRPr>
            </a:lvl2pPr>
            <a:lvl3pPr indent="-228600" lvl="2" marL="1371600" algn="l">
              <a:spcBef>
                <a:spcPts val="600"/>
              </a:spcBef>
              <a:spcAft>
                <a:spcPts val="0"/>
              </a:spcAft>
              <a:buSzPts val="1120"/>
              <a:buNone/>
              <a:defRPr sz="1600">
                <a:solidFill>
                  <a:schemeClr val="lt1"/>
                </a:solidFill>
              </a:defRPr>
            </a:lvl3pPr>
            <a:lvl4pPr indent="-228600" lvl="3" marL="1828800" algn="l">
              <a:spcBef>
                <a:spcPts val="600"/>
              </a:spcBef>
              <a:spcAft>
                <a:spcPts val="0"/>
              </a:spcAft>
              <a:buSzPts val="980"/>
              <a:buNone/>
              <a:defRPr sz="1400">
                <a:solidFill>
                  <a:schemeClr val="lt1"/>
                </a:solidFill>
              </a:defRPr>
            </a:lvl4pPr>
            <a:lvl5pPr indent="-228600" lvl="4" marL="2286000" algn="l">
              <a:spcBef>
                <a:spcPts val="600"/>
              </a:spcBef>
              <a:spcAft>
                <a:spcPts val="0"/>
              </a:spcAft>
              <a:buSzPts val="980"/>
              <a:buNone/>
              <a:defRPr sz="1400">
                <a:solidFill>
                  <a:schemeClr val="lt1"/>
                </a:solidFill>
              </a:defRPr>
            </a:lvl5pPr>
            <a:lvl6pPr indent="-228600" lvl="5" marL="2743200" algn="l">
              <a:spcBef>
                <a:spcPts val="600"/>
              </a:spcBef>
              <a:spcAft>
                <a:spcPts val="0"/>
              </a:spcAft>
              <a:buSzPts val="980"/>
              <a:buNone/>
              <a:defRPr sz="1400">
                <a:solidFill>
                  <a:schemeClr val="lt1"/>
                </a:solidFill>
              </a:defRPr>
            </a:lvl6pPr>
            <a:lvl7pPr indent="-228600" lvl="6" marL="3200400" algn="l">
              <a:spcBef>
                <a:spcPts val="600"/>
              </a:spcBef>
              <a:spcAft>
                <a:spcPts val="0"/>
              </a:spcAft>
              <a:buSzPts val="980"/>
              <a:buNone/>
              <a:defRPr sz="1400">
                <a:solidFill>
                  <a:schemeClr val="lt1"/>
                </a:solidFill>
              </a:defRPr>
            </a:lvl7pPr>
            <a:lvl8pPr indent="-228600" lvl="7" marL="3657600" algn="l">
              <a:spcBef>
                <a:spcPts val="600"/>
              </a:spcBef>
              <a:spcAft>
                <a:spcPts val="0"/>
              </a:spcAft>
              <a:buSzPts val="980"/>
              <a:buNone/>
              <a:defRPr sz="1400">
                <a:solidFill>
                  <a:schemeClr val="lt1"/>
                </a:solidFill>
              </a:defRPr>
            </a:lvl8pPr>
            <a:lvl9pPr indent="-228600" lvl="8" marL="4114800" algn="l">
              <a:spcBef>
                <a:spcPts val="600"/>
              </a:spcBef>
              <a:spcAft>
                <a:spcPts val="600"/>
              </a:spcAft>
              <a:buSzPts val="980"/>
              <a:buNone/>
              <a:defRPr sz="1400">
                <a:solidFill>
                  <a:schemeClr val="lt1"/>
                </a:solidFill>
              </a:defRPr>
            </a:lvl9pPr>
          </a:lstStyle>
          <a:p/>
        </p:txBody>
      </p:sp>
      <p:sp>
        <p:nvSpPr>
          <p:cNvPr id="26" name="Google Shape;26;p2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7"/>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2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28"/>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8"/>
          <p:cNvSpPr txBox="1"/>
          <p:nvPr>
            <p:ph idx="1" type="body"/>
          </p:nvPr>
        </p:nvSpPr>
        <p:spPr>
          <a:xfrm>
            <a:off x="913795" y="1732449"/>
            <a:ext cx="5060497" cy="40587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32" name="Google Shape;32;p28"/>
          <p:cNvSpPr txBox="1"/>
          <p:nvPr>
            <p:ph idx="2" type="body"/>
          </p:nvPr>
        </p:nvSpPr>
        <p:spPr>
          <a:xfrm>
            <a:off x="6202892" y="1732449"/>
            <a:ext cx="5064665"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33" name="Google Shape;33;p2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8"/>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pic>
        <p:nvPicPr>
          <p:cNvPr descr="Slate-V2-HD-compPhotoInset.png" id="37" name="Google Shape;37;p29"/>
          <p:cNvPicPr preferRelativeResize="0"/>
          <p:nvPr/>
        </p:nvPicPr>
        <p:blipFill rotWithShape="1">
          <a:blip r:embed="rId2">
            <a:alphaModFix/>
          </a:blip>
          <a:srcRect b="0" l="0" r="0" t="0"/>
          <a:stretch/>
        </p:blipFill>
        <p:spPr>
          <a:xfrm>
            <a:off x="913795" y="1734506"/>
            <a:ext cx="5089072" cy="4148769"/>
          </a:xfrm>
          <a:prstGeom prst="rect">
            <a:avLst/>
          </a:prstGeom>
          <a:noFill/>
          <a:ln>
            <a:noFill/>
          </a:ln>
        </p:spPr>
      </p:pic>
      <p:pic>
        <p:nvPicPr>
          <p:cNvPr descr="Slate-V2-HD-compPhotoInset.png" id="38" name="Google Shape;38;p29"/>
          <p:cNvPicPr preferRelativeResize="0"/>
          <p:nvPr/>
        </p:nvPicPr>
        <p:blipFill rotWithShape="1">
          <a:blip r:embed="rId2">
            <a:alphaModFix/>
          </a:blip>
          <a:srcRect b="0" l="0" r="0" t="0"/>
          <a:stretch/>
        </p:blipFill>
        <p:spPr>
          <a:xfrm>
            <a:off x="6178485" y="1734506"/>
            <a:ext cx="5089072" cy="4148769"/>
          </a:xfrm>
          <a:prstGeom prst="rect">
            <a:avLst/>
          </a:prstGeom>
          <a:noFill/>
          <a:ln>
            <a:noFill/>
          </a:ln>
        </p:spPr>
      </p:pic>
      <p:sp>
        <p:nvSpPr>
          <p:cNvPr id="39" name="Google Shape;39;p29"/>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4000"/>
              <a:buFont typeface="Lustria"/>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29"/>
          <p:cNvSpPr txBox="1"/>
          <p:nvPr>
            <p:ph idx="1" type="body"/>
          </p:nvPr>
        </p:nvSpPr>
        <p:spPr>
          <a:xfrm>
            <a:off x="1005872" y="1835254"/>
            <a:ext cx="4876344" cy="544884"/>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41" name="Google Shape;41;p29"/>
          <p:cNvSpPr txBox="1"/>
          <p:nvPr>
            <p:ph idx="2" type="body"/>
          </p:nvPr>
        </p:nvSpPr>
        <p:spPr>
          <a:xfrm>
            <a:off x="1005872" y="2380137"/>
            <a:ext cx="4876344" cy="341106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sz="1800"/>
            </a:lvl1pPr>
            <a:lvl2pPr indent="-299719" lvl="1" marL="914400" algn="l">
              <a:spcBef>
                <a:spcPts val="600"/>
              </a:spcBef>
              <a:spcAft>
                <a:spcPts val="0"/>
              </a:spcAft>
              <a:buSzPts val="1120"/>
              <a:buChar char="🞚"/>
              <a:defRPr sz="1600"/>
            </a:lvl2pPr>
            <a:lvl3pPr indent="-290830" lvl="2" marL="1371600" algn="l">
              <a:spcBef>
                <a:spcPts val="600"/>
              </a:spcBef>
              <a:spcAft>
                <a:spcPts val="0"/>
              </a:spcAft>
              <a:buSzPts val="980"/>
              <a:buChar char="◈"/>
              <a:defRPr sz="1400"/>
            </a:lvl3pPr>
            <a:lvl4pPr indent="-281939" lvl="3" marL="1828800" algn="l">
              <a:spcBef>
                <a:spcPts val="600"/>
              </a:spcBef>
              <a:spcAft>
                <a:spcPts val="0"/>
              </a:spcAft>
              <a:buSzPts val="840"/>
              <a:buChar char="🞚"/>
              <a:defRPr sz="1200"/>
            </a:lvl4pPr>
            <a:lvl5pPr indent="-281939" lvl="4" marL="2286000" algn="l">
              <a:spcBef>
                <a:spcPts val="600"/>
              </a:spcBef>
              <a:spcAft>
                <a:spcPts val="0"/>
              </a:spcAft>
              <a:buSzPts val="840"/>
              <a:buChar char="◈"/>
              <a:defRPr sz="1200"/>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42" name="Google Shape;42;p29"/>
          <p:cNvSpPr txBox="1"/>
          <p:nvPr>
            <p:ph idx="3" type="body"/>
          </p:nvPr>
        </p:nvSpPr>
        <p:spPr>
          <a:xfrm>
            <a:off x="6294967" y="1835254"/>
            <a:ext cx="4895330" cy="544883"/>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43" name="Google Shape;43;p29"/>
          <p:cNvSpPr txBox="1"/>
          <p:nvPr>
            <p:ph idx="4" type="body"/>
          </p:nvPr>
        </p:nvSpPr>
        <p:spPr>
          <a:xfrm>
            <a:off x="6294967" y="2380137"/>
            <a:ext cx="4895330" cy="341106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sz="1800"/>
            </a:lvl1pPr>
            <a:lvl2pPr indent="-299719" lvl="1" marL="914400" algn="l">
              <a:spcBef>
                <a:spcPts val="600"/>
              </a:spcBef>
              <a:spcAft>
                <a:spcPts val="0"/>
              </a:spcAft>
              <a:buSzPts val="1120"/>
              <a:buChar char="🞚"/>
              <a:defRPr sz="1600"/>
            </a:lvl2pPr>
            <a:lvl3pPr indent="-290830" lvl="2" marL="1371600" algn="l">
              <a:spcBef>
                <a:spcPts val="600"/>
              </a:spcBef>
              <a:spcAft>
                <a:spcPts val="0"/>
              </a:spcAft>
              <a:buSzPts val="980"/>
              <a:buChar char="◈"/>
              <a:defRPr sz="1400"/>
            </a:lvl3pPr>
            <a:lvl4pPr indent="-281939" lvl="3" marL="1828800" algn="l">
              <a:spcBef>
                <a:spcPts val="600"/>
              </a:spcBef>
              <a:spcAft>
                <a:spcPts val="0"/>
              </a:spcAft>
              <a:buSzPts val="840"/>
              <a:buChar char="🞚"/>
              <a:defRPr sz="1200"/>
            </a:lvl4pPr>
            <a:lvl5pPr indent="-281939" lvl="4" marL="2286000" algn="l">
              <a:spcBef>
                <a:spcPts val="600"/>
              </a:spcBef>
              <a:spcAft>
                <a:spcPts val="0"/>
              </a:spcAft>
              <a:buSzPts val="840"/>
              <a:buChar char="◈"/>
              <a:defRPr sz="1200"/>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44" name="Google Shape;44;p2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9"/>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30"/>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3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30"/>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3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3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31"/>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3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32"/>
          <p:cNvSpPr txBox="1"/>
          <p:nvPr>
            <p:ph type="title"/>
          </p:nvPr>
        </p:nvSpPr>
        <p:spPr>
          <a:xfrm>
            <a:off x="913795" y="609600"/>
            <a:ext cx="3706889" cy="1821918"/>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2400"/>
              <a:buFont typeface="Lustria"/>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32"/>
          <p:cNvSpPr txBox="1"/>
          <p:nvPr>
            <p:ph idx="1" type="body"/>
          </p:nvPr>
        </p:nvSpPr>
        <p:spPr>
          <a:xfrm>
            <a:off x="4855633" y="609600"/>
            <a:ext cx="6411924" cy="518160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59" name="Google Shape;59;p32"/>
          <p:cNvSpPr txBox="1"/>
          <p:nvPr>
            <p:ph idx="2" type="body"/>
          </p:nvPr>
        </p:nvSpPr>
        <p:spPr>
          <a:xfrm>
            <a:off x="913795" y="2431518"/>
            <a:ext cx="3706889" cy="335968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60" name="Google Shape;60;p3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32"/>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3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pic>
        <p:nvPicPr>
          <p:cNvPr descr="Slate-V2-HD-vertPhotoInset.png" id="64" name="Google Shape;64;p33"/>
          <p:cNvPicPr preferRelativeResize="0"/>
          <p:nvPr/>
        </p:nvPicPr>
        <p:blipFill rotWithShape="1">
          <a:blip r:embed="rId2">
            <a:alphaModFix/>
          </a:blip>
          <a:srcRect b="0" l="0" r="0" t="0"/>
          <a:stretch/>
        </p:blipFill>
        <p:spPr>
          <a:xfrm>
            <a:off x="7293665" y="609600"/>
            <a:ext cx="3584166" cy="5204832"/>
          </a:xfrm>
          <a:prstGeom prst="rect">
            <a:avLst/>
          </a:prstGeom>
          <a:noFill/>
          <a:ln>
            <a:noFill/>
          </a:ln>
        </p:spPr>
      </p:pic>
      <p:sp>
        <p:nvSpPr>
          <p:cNvPr id="65" name="Google Shape;65;p33"/>
          <p:cNvSpPr txBox="1"/>
          <p:nvPr>
            <p:ph type="title"/>
          </p:nvPr>
        </p:nvSpPr>
        <p:spPr>
          <a:xfrm>
            <a:off x="913795" y="609923"/>
            <a:ext cx="5934949" cy="1829338"/>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lvl="0" algn="ctr">
              <a:spcBef>
                <a:spcPts val="0"/>
              </a:spcBef>
              <a:spcAft>
                <a:spcPts val="0"/>
              </a:spcAft>
              <a:buClr>
                <a:schemeClr val="lt2"/>
              </a:buClr>
              <a:buSzPts val="3200"/>
              <a:buFont typeface="Lustria"/>
              <a:buNone/>
              <a:defRPr b="0"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3"/>
          <p:cNvSpPr/>
          <p:nvPr>
            <p:ph idx="2" type="pic"/>
          </p:nvPr>
        </p:nvSpPr>
        <p:spPr>
          <a:xfrm>
            <a:off x="7442551" y="763702"/>
            <a:ext cx="3275751" cy="4912822"/>
          </a:xfrm>
          <a:prstGeom prst="rect">
            <a:avLst/>
          </a:prstGeom>
          <a:noFill/>
          <a:ln>
            <a:noFill/>
          </a:ln>
          <a:effectLst>
            <a:outerShdw blurRad="38100" dir="4440000" dist="25400">
              <a:srgbClr val="000000">
                <a:alpha val="35686"/>
              </a:srgbClr>
            </a:outerShdw>
          </a:effectLst>
        </p:spPr>
      </p:sp>
      <p:sp>
        <p:nvSpPr>
          <p:cNvPr id="67" name="Google Shape;67;p33"/>
          <p:cNvSpPr txBox="1"/>
          <p:nvPr>
            <p:ph idx="1" type="body"/>
          </p:nvPr>
        </p:nvSpPr>
        <p:spPr>
          <a:xfrm>
            <a:off x="913795" y="2439261"/>
            <a:ext cx="5934949" cy="337613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68" name="Google Shape;68;p3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33"/>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3.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marR="0" rtl="0" algn="ctr">
              <a:spcBef>
                <a:spcPts val="0"/>
              </a:spcBef>
              <a:spcAft>
                <a:spcPts val="0"/>
              </a:spcAft>
              <a:buClr>
                <a:schemeClr val="lt2"/>
              </a:buClr>
              <a:buSzPts val="4000"/>
              <a:buFont typeface="Lustria"/>
              <a:buNone/>
              <a:defRPr b="0" i="0" sz="4000" u="none" cap="none" strike="noStrike">
                <a:solidFill>
                  <a:schemeClr val="lt2"/>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7" name="Google Shape;7;p22"/>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17500" lvl="0" marL="457200" marR="0" rtl="0" algn="l">
              <a:spcBef>
                <a:spcPts val="400"/>
              </a:spcBef>
              <a:spcAft>
                <a:spcPts val="0"/>
              </a:spcAft>
              <a:buClr>
                <a:schemeClr val="lt2"/>
              </a:buClr>
              <a:buSzPts val="1400"/>
              <a:buFont typeface="Noto Sans Symbols"/>
              <a:buChar char="◈"/>
              <a:defRPr b="0" i="0" sz="2000" u="none" cap="none" strike="noStrike">
                <a:solidFill>
                  <a:schemeClr val="lt2"/>
                </a:solidFill>
                <a:latin typeface="Lustria"/>
                <a:ea typeface="Lustria"/>
                <a:cs typeface="Lustria"/>
                <a:sym typeface="Lustria"/>
              </a:defRPr>
            </a:lvl1pPr>
            <a:lvl2pPr indent="-308610" lvl="1" marL="914400" marR="0" rtl="0" algn="l">
              <a:spcBef>
                <a:spcPts val="600"/>
              </a:spcBef>
              <a:spcAft>
                <a:spcPts val="0"/>
              </a:spcAft>
              <a:buClr>
                <a:schemeClr val="lt2"/>
              </a:buClr>
              <a:buSzPts val="1260"/>
              <a:buFont typeface="Noto Sans Symbols"/>
              <a:buChar char="🞚"/>
              <a:defRPr b="0" i="0" sz="1800" u="none" cap="none" strike="noStrike">
                <a:solidFill>
                  <a:schemeClr val="lt2"/>
                </a:solidFill>
                <a:latin typeface="Lustria"/>
                <a:ea typeface="Lustria"/>
                <a:cs typeface="Lustria"/>
                <a:sym typeface="Lustria"/>
              </a:defRPr>
            </a:lvl2pPr>
            <a:lvl3pPr indent="-299719" lvl="2" marL="1371600" marR="0" rtl="0" algn="l">
              <a:spcBef>
                <a:spcPts val="600"/>
              </a:spcBef>
              <a:spcAft>
                <a:spcPts val="0"/>
              </a:spcAft>
              <a:buClr>
                <a:schemeClr val="lt2"/>
              </a:buClr>
              <a:buSzPts val="1120"/>
              <a:buFont typeface="Noto Sans Symbols"/>
              <a:buChar char="◈"/>
              <a:defRPr b="0" i="0" sz="1600" u="none" cap="none" strike="noStrike">
                <a:solidFill>
                  <a:schemeClr val="lt2"/>
                </a:solidFill>
                <a:latin typeface="Lustria"/>
                <a:ea typeface="Lustria"/>
                <a:cs typeface="Lustria"/>
                <a:sym typeface="Lustria"/>
              </a:defRPr>
            </a:lvl3pPr>
            <a:lvl4pPr indent="-290830" lvl="3" marL="18288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4pPr>
            <a:lvl5pPr indent="-290829" lvl="4" marL="22860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5pPr>
            <a:lvl6pPr indent="-290829" lvl="5" marL="27432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6pPr>
            <a:lvl7pPr indent="-290829" lvl="6" marL="32004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7pPr>
            <a:lvl8pPr indent="-290829" lvl="7" marL="36576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8pPr>
            <a:lvl9pPr indent="-290829" lvl="8" marL="4114800" marR="0" rtl="0" algn="l">
              <a:spcBef>
                <a:spcPts val="600"/>
              </a:spcBef>
              <a:spcAft>
                <a:spcPts val="60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9pPr>
          </a:lstStyle>
          <a:p/>
        </p:txBody>
      </p:sp>
      <p:sp>
        <p:nvSpPr>
          <p:cNvPr id="8" name="Google Shape;8;p2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F2F2F2"/>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2pPr>
            <a:lvl3pPr lvl="2"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3pPr>
            <a:lvl4pPr lvl="3"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4pPr>
            <a:lvl5pPr lvl="4"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5pPr>
            <a:lvl6pPr lvl="5"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6pPr>
            <a:lvl7pPr lvl="6"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7pPr>
            <a:lvl8pPr lvl="7"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8pPr>
            <a:lvl9pPr lvl="8"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9pPr>
          </a:lstStyle>
          <a:p/>
        </p:txBody>
      </p:sp>
      <p:sp>
        <p:nvSpPr>
          <p:cNvPr id="9" name="Google Shape;9;p22"/>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F2F2F2"/>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2pPr>
            <a:lvl3pPr lvl="2"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3pPr>
            <a:lvl4pPr lvl="3"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4pPr>
            <a:lvl5pPr lvl="4"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5pPr>
            <a:lvl6pPr lvl="5"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6pPr>
            <a:lvl7pPr lvl="6"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7pPr>
            <a:lvl8pPr lvl="7"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8pPr>
            <a:lvl9pPr lvl="8"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9pPr>
          </a:lstStyle>
          <a:p/>
        </p:txBody>
      </p:sp>
      <p:sp>
        <p:nvSpPr>
          <p:cNvPr id="10" name="Google Shape;10;p2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rgbClr val="F2F2F2"/>
                </a:solidFill>
                <a:latin typeface="Lustria"/>
                <a:ea typeface="Lustria"/>
                <a:cs typeface="Lustria"/>
                <a:sym typeface="Lustria"/>
              </a:defRPr>
            </a:lvl1pPr>
            <a:lvl2pPr indent="0" lvl="1" marL="0" marR="0" rtl="0" algn="r">
              <a:spcBef>
                <a:spcPts val="0"/>
              </a:spcBef>
              <a:buNone/>
              <a:defRPr b="0" i="0" sz="1000" u="none" cap="none" strike="noStrike">
                <a:solidFill>
                  <a:srgbClr val="F2F2F2"/>
                </a:solidFill>
                <a:latin typeface="Lustria"/>
                <a:ea typeface="Lustria"/>
                <a:cs typeface="Lustria"/>
                <a:sym typeface="Lustria"/>
              </a:defRPr>
            </a:lvl2pPr>
            <a:lvl3pPr indent="0" lvl="2" marL="0" marR="0" rtl="0" algn="r">
              <a:spcBef>
                <a:spcPts val="0"/>
              </a:spcBef>
              <a:buNone/>
              <a:defRPr b="0" i="0" sz="1000" u="none" cap="none" strike="noStrike">
                <a:solidFill>
                  <a:srgbClr val="F2F2F2"/>
                </a:solidFill>
                <a:latin typeface="Lustria"/>
                <a:ea typeface="Lustria"/>
                <a:cs typeface="Lustria"/>
                <a:sym typeface="Lustria"/>
              </a:defRPr>
            </a:lvl3pPr>
            <a:lvl4pPr indent="0" lvl="3" marL="0" marR="0" rtl="0" algn="r">
              <a:spcBef>
                <a:spcPts val="0"/>
              </a:spcBef>
              <a:buNone/>
              <a:defRPr b="0" i="0" sz="1000" u="none" cap="none" strike="noStrike">
                <a:solidFill>
                  <a:srgbClr val="F2F2F2"/>
                </a:solidFill>
                <a:latin typeface="Lustria"/>
                <a:ea typeface="Lustria"/>
                <a:cs typeface="Lustria"/>
                <a:sym typeface="Lustria"/>
              </a:defRPr>
            </a:lvl4pPr>
            <a:lvl5pPr indent="0" lvl="4" marL="0" marR="0" rtl="0" algn="r">
              <a:spcBef>
                <a:spcPts val="0"/>
              </a:spcBef>
              <a:buNone/>
              <a:defRPr b="0" i="0" sz="1000" u="none" cap="none" strike="noStrike">
                <a:solidFill>
                  <a:srgbClr val="F2F2F2"/>
                </a:solidFill>
                <a:latin typeface="Lustria"/>
                <a:ea typeface="Lustria"/>
                <a:cs typeface="Lustria"/>
                <a:sym typeface="Lustria"/>
              </a:defRPr>
            </a:lvl5pPr>
            <a:lvl6pPr indent="0" lvl="5" marL="0" marR="0" rtl="0" algn="r">
              <a:spcBef>
                <a:spcPts val="0"/>
              </a:spcBef>
              <a:buNone/>
              <a:defRPr b="0" i="0" sz="1000" u="none" cap="none" strike="noStrike">
                <a:solidFill>
                  <a:srgbClr val="F2F2F2"/>
                </a:solidFill>
                <a:latin typeface="Lustria"/>
                <a:ea typeface="Lustria"/>
                <a:cs typeface="Lustria"/>
                <a:sym typeface="Lustria"/>
              </a:defRPr>
            </a:lvl6pPr>
            <a:lvl7pPr indent="0" lvl="6" marL="0" marR="0" rtl="0" algn="r">
              <a:spcBef>
                <a:spcPts val="0"/>
              </a:spcBef>
              <a:buNone/>
              <a:defRPr b="0" i="0" sz="1000" u="none" cap="none" strike="noStrike">
                <a:solidFill>
                  <a:srgbClr val="F2F2F2"/>
                </a:solidFill>
                <a:latin typeface="Lustria"/>
                <a:ea typeface="Lustria"/>
                <a:cs typeface="Lustria"/>
                <a:sym typeface="Lustria"/>
              </a:defRPr>
            </a:lvl7pPr>
            <a:lvl8pPr indent="0" lvl="7" marL="0" marR="0" rtl="0" algn="r">
              <a:spcBef>
                <a:spcPts val="0"/>
              </a:spcBef>
              <a:buNone/>
              <a:defRPr b="0" i="0" sz="1000" u="none" cap="none" strike="noStrike">
                <a:solidFill>
                  <a:srgbClr val="F2F2F2"/>
                </a:solidFill>
                <a:latin typeface="Lustria"/>
                <a:ea typeface="Lustria"/>
                <a:cs typeface="Lustria"/>
                <a:sym typeface="Lustria"/>
              </a:defRPr>
            </a:lvl8pPr>
            <a:lvl9pPr indent="0" lvl="8" marL="0" marR="0" rtl="0" algn="r">
              <a:spcBef>
                <a:spcPts val="0"/>
              </a:spcBef>
              <a:buNone/>
              <a:defRPr b="0" i="0" sz="1000" u="none" cap="none" strike="noStrike">
                <a:solidFill>
                  <a:srgbClr val="F2F2F2"/>
                </a:solidFill>
                <a:latin typeface="Lustria"/>
                <a:ea typeface="Lustria"/>
                <a:cs typeface="Lustria"/>
                <a:sym typeface="Lustria"/>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40" name="Shape 140"/>
        <p:cNvGrpSpPr/>
        <p:nvPr/>
      </p:nvGrpSpPr>
      <p:grpSpPr>
        <a:xfrm>
          <a:off x="0" y="0"/>
          <a:ext cx="0" cy="0"/>
          <a:chOff x="0" y="0"/>
          <a:chExt cx="0" cy="0"/>
        </a:xfrm>
      </p:grpSpPr>
      <p:sp>
        <p:nvSpPr>
          <p:cNvPr id="141" name="Google Shape;141;p25"/>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marR="0" rtl="0" algn="ctr">
              <a:spcBef>
                <a:spcPts val="0"/>
              </a:spcBef>
              <a:spcAft>
                <a:spcPts val="0"/>
              </a:spcAft>
              <a:buClr>
                <a:schemeClr val="dk2"/>
              </a:buClr>
              <a:buSzPts val="4000"/>
              <a:buFont typeface="Lustria"/>
              <a:buNone/>
              <a:defRPr b="0" i="0" sz="4000" u="none" cap="none" strike="noStrike">
                <a:solidFill>
                  <a:schemeClr val="dk2"/>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42" name="Google Shape;142;p25"/>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17500" lvl="0" marL="457200" marR="0" rtl="0" algn="l">
              <a:spcBef>
                <a:spcPts val="400"/>
              </a:spcBef>
              <a:spcAft>
                <a:spcPts val="0"/>
              </a:spcAft>
              <a:buClr>
                <a:schemeClr val="dk2"/>
              </a:buClr>
              <a:buSzPts val="1400"/>
              <a:buFont typeface="Noto Sans Symbols"/>
              <a:buChar char="◈"/>
              <a:defRPr b="0" i="0" sz="2000" u="none" cap="none" strike="noStrike">
                <a:solidFill>
                  <a:schemeClr val="dk2"/>
                </a:solidFill>
                <a:latin typeface="Lustria"/>
                <a:ea typeface="Lustria"/>
                <a:cs typeface="Lustria"/>
                <a:sym typeface="Lustria"/>
              </a:defRPr>
            </a:lvl1pPr>
            <a:lvl2pPr indent="-308610" lvl="1" marL="914400" marR="0" rtl="0" algn="l">
              <a:spcBef>
                <a:spcPts val="600"/>
              </a:spcBef>
              <a:spcAft>
                <a:spcPts val="0"/>
              </a:spcAft>
              <a:buClr>
                <a:schemeClr val="dk2"/>
              </a:buClr>
              <a:buSzPts val="1260"/>
              <a:buFont typeface="Noto Sans Symbols"/>
              <a:buChar char="🞚"/>
              <a:defRPr b="0" i="0" sz="1800" u="none" cap="none" strike="noStrike">
                <a:solidFill>
                  <a:schemeClr val="dk2"/>
                </a:solidFill>
                <a:latin typeface="Lustria"/>
                <a:ea typeface="Lustria"/>
                <a:cs typeface="Lustria"/>
                <a:sym typeface="Lustria"/>
              </a:defRPr>
            </a:lvl2pPr>
            <a:lvl3pPr indent="-299719" lvl="2" marL="1371600" marR="0" rtl="0" algn="l">
              <a:spcBef>
                <a:spcPts val="600"/>
              </a:spcBef>
              <a:spcAft>
                <a:spcPts val="0"/>
              </a:spcAft>
              <a:buClr>
                <a:schemeClr val="dk2"/>
              </a:buClr>
              <a:buSzPts val="1120"/>
              <a:buFont typeface="Noto Sans Symbols"/>
              <a:buChar char="◈"/>
              <a:defRPr b="0" i="0" sz="1600" u="none" cap="none" strike="noStrike">
                <a:solidFill>
                  <a:schemeClr val="dk2"/>
                </a:solidFill>
                <a:latin typeface="Lustria"/>
                <a:ea typeface="Lustria"/>
                <a:cs typeface="Lustria"/>
                <a:sym typeface="Lustria"/>
              </a:defRPr>
            </a:lvl3pPr>
            <a:lvl4pPr indent="-290830" lvl="3" marL="1828800" marR="0" rtl="0" algn="l">
              <a:spcBef>
                <a:spcPts val="600"/>
              </a:spcBef>
              <a:spcAft>
                <a:spcPts val="0"/>
              </a:spcAft>
              <a:buClr>
                <a:schemeClr val="dk2"/>
              </a:buClr>
              <a:buSzPts val="980"/>
              <a:buFont typeface="Noto Sans Symbols"/>
              <a:buChar char="🞚"/>
              <a:defRPr b="0" i="0" sz="1400" u="none" cap="none" strike="noStrike">
                <a:solidFill>
                  <a:schemeClr val="dk2"/>
                </a:solidFill>
                <a:latin typeface="Lustria"/>
                <a:ea typeface="Lustria"/>
                <a:cs typeface="Lustria"/>
                <a:sym typeface="Lustria"/>
              </a:defRPr>
            </a:lvl4pPr>
            <a:lvl5pPr indent="-290829" lvl="4" marL="2286000" marR="0" rtl="0" algn="l">
              <a:spcBef>
                <a:spcPts val="600"/>
              </a:spcBef>
              <a:spcAft>
                <a:spcPts val="0"/>
              </a:spcAft>
              <a:buClr>
                <a:schemeClr val="dk2"/>
              </a:buClr>
              <a:buSzPts val="980"/>
              <a:buFont typeface="Noto Sans Symbols"/>
              <a:buChar char="◈"/>
              <a:defRPr b="0" i="0" sz="1400" u="none" cap="none" strike="noStrike">
                <a:solidFill>
                  <a:schemeClr val="dk2"/>
                </a:solidFill>
                <a:latin typeface="Lustria"/>
                <a:ea typeface="Lustria"/>
                <a:cs typeface="Lustria"/>
                <a:sym typeface="Lustria"/>
              </a:defRPr>
            </a:lvl5pPr>
            <a:lvl6pPr indent="-290829" lvl="5" marL="2743200" marR="0" rtl="0" algn="l">
              <a:spcBef>
                <a:spcPts val="600"/>
              </a:spcBef>
              <a:spcAft>
                <a:spcPts val="0"/>
              </a:spcAft>
              <a:buClr>
                <a:schemeClr val="dk2"/>
              </a:buClr>
              <a:buSzPts val="980"/>
              <a:buFont typeface="Noto Sans Symbols"/>
              <a:buChar char="◈"/>
              <a:defRPr b="0" i="0" sz="1400" u="none" cap="none" strike="noStrike">
                <a:solidFill>
                  <a:schemeClr val="dk2"/>
                </a:solidFill>
                <a:latin typeface="Lustria"/>
                <a:ea typeface="Lustria"/>
                <a:cs typeface="Lustria"/>
                <a:sym typeface="Lustria"/>
              </a:defRPr>
            </a:lvl6pPr>
            <a:lvl7pPr indent="-290829" lvl="6" marL="3200400" marR="0" rtl="0" algn="l">
              <a:spcBef>
                <a:spcPts val="600"/>
              </a:spcBef>
              <a:spcAft>
                <a:spcPts val="0"/>
              </a:spcAft>
              <a:buClr>
                <a:schemeClr val="dk2"/>
              </a:buClr>
              <a:buSzPts val="980"/>
              <a:buFont typeface="Noto Sans Symbols"/>
              <a:buChar char="◈"/>
              <a:defRPr b="0" i="0" sz="1400" u="none" cap="none" strike="noStrike">
                <a:solidFill>
                  <a:schemeClr val="dk2"/>
                </a:solidFill>
                <a:latin typeface="Lustria"/>
                <a:ea typeface="Lustria"/>
                <a:cs typeface="Lustria"/>
                <a:sym typeface="Lustria"/>
              </a:defRPr>
            </a:lvl7pPr>
            <a:lvl8pPr indent="-290829" lvl="7" marL="3657600" marR="0" rtl="0" algn="l">
              <a:spcBef>
                <a:spcPts val="600"/>
              </a:spcBef>
              <a:spcAft>
                <a:spcPts val="0"/>
              </a:spcAft>
              <a:buClr>
                <a:schemeClr val="dk2"/>
              </a:buClr>
              <a:buSzPts val="980"/>
              <a:buFont typeface="Noto Sans Symbols"/>
              <a:buChar char="◈"/>
              <a:defRPr b="0" i="0" sz="1400" u="none" cap="none" strike="noStrike">
                <a:solidFill>
                  <a:schemeClr val="dk2"/>
                </a:solidFill>
                <a:latin typeface="Lustria"/>
                <a:ea typeface="Lustria"/>
                <a:cs typeface="Lustria"/>
                <a:sym typeface="Lustria"/>
              </a:defRPr>
            </a:lvl8pPr>
            <a:lvl9pPr indent="-290829" lvl="8" marL="4114800" marR="0" rtl="0" algn="l">
              <a:spcBef>
                <a:spcPts val="600"/>
              </a:spcBef>
              <a:spcAft>
                <a:spcPts val="600"/>
              </a:spcAft>
              <a:buClr>
                <a:schemeClr val="dk2"/>
              </a:buClr>
              <a:buSzPts val="980"/>
              <a:buFont typeface="Noto Sans Symbols"/>
              <a:buChar char="◈"/>
              <a:defRPr b="0" i="0" sz="1400" u="none" cap="none" strike="noStrike">
                <a:solidFill>
                  <a:schemeClr val="dk2"/>
                </a:solidFill>
                <a:latin typeface="Lustria"/>
                <a:ea typeface="Lustria"/>
                <a:cs typeface="Lustria"/>
                <a:sym typeface="Lustria"/>
              </a:defRPr>
            </a:lvl9pPr>
          </a:lstStyle>
          <a:p/>
        </p:txBody>
      </p:sp>
      <p:sp>
        <p:nvSpPr>
          <p:cNvPr id="143" name="Google Shape;143;p2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dk1"/>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2pPr>
            <a:lvl3pPr lvl="2"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3pPr>
            <a:lvl4pPr lvl="3"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4pPr>
            <a:lvl5pPr lvl="4"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5pPr>
            <a:lvl6pPr lvl="5"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6pPr>
            <a:lvl7pPr lvl="6"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7pPr>
            <a:lvl8pPr lvl="7"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8pPr>
            <a:lvl9pPr lvl="8"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9pPr>
          </a:lstStyle>
          <a:p/>
        </p:txBody>
      </p:sp>
      <p:sp>
        <p:nvSpPr>
          <p:cNvPr id="144" name="Google Shape;144;p25"/>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dk1"/>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2pPr>
            <a:lvl3pPr lvl="2"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3pPr>
            <a:lvl4pPr lvl="3"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4pPr>
            <a:lvl5pPr lvl="4"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5pPr>
            <a:lvl6pPr lvl="5"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6pPr>
            <a:lvl7pPr lvl="6"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7pPr>
            <a:lvl8pPr lvl="7"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8pPr>
            <a:lvl9pPr lvl="8" marR="0" rtl="0" algn="l">
              <a:spcBef>
                <a:spcPts val="0"/>
              </a:spcBef>
              <a:spcAft>
                <a:spcPts val="0"/>
              </a:spcAft>
              <a:buSzPts val="1400"/>
              <a:buNone/>
              <a:defRPr b="0" i="0" sz="1800" u="none" cap="none" strike="noStrike">
                <a:solidFill>
                  <a:schemeClr val="dk1"/>
                </a:solidFill>
                <a:latin typeface="Lustria"/>
                <a:ea typeface="Lustria"/>
                <a:cs typeface="Lustria"/>
                <a:sym typeface="Lustria"/>
              </a:defRPr>
            </a:lvl9pPr>
          </a:lstStyle>
          <a:p/>
        </p:txBody>
      </p:sp>
      <p:sp>
        <p:nvSpPr>
          <p:cNvPr id="145" name="Google Shape;145;p2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dk1"/>
                </a:solidFill>
                <a:latin typeface="Lustria"/>
                <a:ea typeface="Lustria"/>
                <a:cs typeface="Lustria"/>
                <a:sym typeface="Lustria"/>
              </a:defRPr>
            </a:lvl1pPr>
            <a:lvl2pPr indent="0" lvl="1" marL="0" marR="0" rtl="0" algn="r">
              <a:spcBef>
                <a:spcPts val="0"/>
              </a:spcBef>
              <a:buNone/>
              <a:defRPr b="0" i="0" sz="1000" u="none" cap="none" strike="noStrike">
                <a:solidFill>
                  <a:schemeClr val="dk1"/>
                </a:solidFill>
                <a:latin typeface="Lustria"/>
                <a:ea typeface="Lustria"/>
                <a:cs typeface="Lustria"/>
                <a:sym typeface="Lustria"/>
              </a:defRPr>
            </a:lvl2pPr>
            <a:lvl3pPr indent="0" lvl="2" marL="0" marR="0" rtl="0" algn="r">
              <a:spcBef>
                <a:spcPts val="0"/>
              </a:spcBef>
              <a:buNone/>
              <a:defRPr b="0" i="0" sz="1000" u="none" cap="none" strike="noStrike">
                <a:solidFill>
                  <a:schemeClr val="dk1"/>
                </a:solidFill>
                <a:latin typeface="Lustria"/>
                <a:ea typeface="Lustria"/>
                <a:cs typeface="Lustria"/>
                <a:sym typeface="Lustria"/>
              </a:defRPr>
            </a:lvl3pPr>
            <a:lvl4pPr indent="0" lvl="3" marL="0" marR="0" rtl="0" algn="r">
              <a:spcBef>
                <a:spcPts val="0"/>
              </a:spcBef>
              <a:buNone/>
              <a:defRPr b="0" i="0" sz="1000" u="none" cap="none" strike="noStrike">
                <a:solidFill>
                  <a:schemeClr val="dk1"/>
                </a:solidFill>
                <a:latin typeface="Lustria"/>
                <a:ea typeface="Lustria"/>
                <a:cs typeface="Lustria"/>
                <a:sym typeface="Lustria"/>
              </a:defRPr>
            </a:lvl4pPr>
            <a:lvl5pPr indent="0" lvl="4" marL="0" marR="0" rtl="0" algn="r">
              <a:spcBef>
                <a:spcPts val="0"/>
              </a:spcBef>
              <a:buNone/>
              <a:defRPr b="0" i="0" sz="1000" u="none" cap="none" strike="noStrike">
                <a:solidFill>
                  <a:schemeClr val="dk1"/>
                </a:solidFill>
                <a:latin typeface="Lustria"/>
                <a:ea typeface="Lustria"/>
                <a:cs typeface="Lustria"/>
                <a:sym typeface="Lustria"/>
              </a:defRPr>
            </a:lvl5pPr>
            <a:lvl6pPr indent="0" lvl="5" marL="0" marR="0" rtl="0" algn="r">
              <a:spcBef>
                <a:spcPts val="0"/>
              </a:spcBef>
              <a:buNone/>
              <a:defRPr b="0" i="0" sz="1000" u="none" cap="none" strike="noStrike">
                <a:solidFill>
                  <a:schemeClr val="dk1"/>
                </a:solidFill>
                <a:latin typeface="Lustria"/>
                <a:ea typeface="Lustria"/>
                <a:cs typeface="Lustria"/>
                <a:sym typeface="Lustria"/>
              </a:defRPr>
            </a:lvl6pPr>
            <a:lvl7pPr indent="0" lvl="6" marL="0" marR="0" rtl="0" algn="r">
              <a:spcBef>
                <a:spcPts val="0"/>
              </a:spcBef>
              <a:buNone/>
              <a:defRPr b="0" i="0" sz="1000" u="none" cap="none" strike="noStrike">
                <a:solidFill>
                  <a:schemeClr val="dk1"/>
                </a:solidFill>
                <a:latin typeface="Lustria"/>
                <a:ea typeface="Lustria"/>
                <a:cs typeface="Lustria"/>
                <a:sym typeface="Lustria"/>
              </a:defRPr>
            </a:lvl7pPr>
            <a:lvl8pPr indent="0" lvl="7" marL="0" marR="0" rtl="0" algn="r">
              <a:spcBef>
                <a:spcPts val="0"/>
              </a:spcBef>
              <a:buNone/>
              <a:defRPr b="0" i="0" sz="1000" u="none" cap="none" strike="noStrike">
                <a:solidFill>
                  <a:schemeClr val="dk1"/>
                </a:solidFill>
                <a:latin typeface="Lustria"/>
                <a:ea typeface="Lustria"/>
                <a:cs typeface="Lustria"/>
                <a:sym typeface="Lustria"/>
              </a:defRPr>
            </a:lvl8pPr>
            <a:lvl9pPr indent="0" lvl="8" marL="0" marR="0" rtl="0" algn="r">
              <a:spcBef>
                <a:spcPts val="0"/>
              </a:spcBef>
              <a:buNone/>
              <a:defRPr b="0" i="0" sz="1000" u="none" cap="none" strike="noStrike">
                <a:solidFill>
                  <a:schemeClr val="dk1"/>
                </a:solidFill>
                <a:latin typeface="Lustria"/>
                <a:ea typeface="Lustria"/>
                <a:cs typeface="Lustria"/>
                <a:sym typeface="Lustria"/>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1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1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5" name="Shape 155"/>
        <p:cNvGrpSpPr/>
        <p:nvPr/>
      </p:nvGrpSpPr>
      <p:grpSpPr>
        <a:xfrm>
          <a:off x="0" y="0"/>
          <a:ext cx="0" cy="0"/>
          <a:chOff x="0" y="0"/>
          <a:chExt cx="0" cy="0"/>
        </a:xfrm>
      </p:grpSpPr>
      <p:pic>
        <p:nvPicPr>
          <p:cNvPr id="156" name="Google Shape;156;p1"/>
          <p:cNvPicPr preferRelativeResize="0"/>
          <p:nvPr/>
        </p:nvPicPr>
        <p:blipFill rotWithShape="1">
          <a:blip r:embed="rId4">
            <a:alphaModFix amt="35000"/>
          </a:blip>
          <a:srcRect b="1475" l="0" r="0" t="8163"/>
          <a:stretch/>
        </p:blipFill>
        <p:spPr>
          <a:xfrm>
            <a:off x="20" y="-152390"/>
            <a:ext cx="12191980" cy="6857990"/>
          </a:xfrm>
          <a:prstGeom prst="rect">
            <a:avLst/>
          </a:prstGeom>
          <a:noFill/>
          <a:ln>
            <a:noFill/>
          </a:ln>
        </p:spPr>
      </p:pic>
      <p:sp>
        <p:nvSpPr>
          <p:cNvPr id="157" name="Google Shape;157;p1"/>
          <p:cNvSpPr txBox="1"/>
          <p:nvPr>
            <p:ph type="ctrTitle"/>
          </p:nvPr>
        </p:nvSpPr>
        <p:spPr>
          <a:xfrm>
            <a:off x="1370693" y="1769540"/>
            <a:ext cx="9440034" cy="1828801"/>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p>
            <a:pPr indent="0" lvl="0" marL="0" rtl="0" algn="ctr">
              <a:spcBef>
                <a:spcPts val="0"/>
              </a:spcBef>
              <a:spcAft>
                <a:spcPts val="0"/>
              </a:spcAft>
              <a:buClr>
                <a:schemeClr val="lt2"/>
              </a:buClr>
              <a:buSzPts val="5400"/>
              <a:buFont typeface="Lustria"/>
              <a:buNone/>
            </a:pPr>
            <a:r>
              <a:rPr lang="en-US"/>
              <a:t>An Overlooked Societal Health Crisis - Gun Violence</a:t>
            </a:r>
            <a:endParaRPr/>
          </a:p>
        </p:txBody>
      </p:sp>
      <p:sp>
        <p:nvSpPr>
          <p:cNvPr id="158" name="Google Shape;158;p1"/>
          <p:cNvSpPr txBox="1"/>
          <p:nvPr>
            <p:ph idx="1" type="subTitle"/>
          </p:nvPr>
        </p:nvSpPr>
        <p:spPr>
          <a:xfrm>
            <a:off x="5455013" y="4421299"/>
            <a:ext cx="9440034" cy="228430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Autofit/>
          </a:bodyPr>
          <a:lstStyle/>
          <a:p>
            <a:pPr indent="0" lvl="0" marL="0" rtl="0" algn="ctr">
              <a:lnSpc>
                <a:spcPct val="90000"/>
              </a:lnSpc>
              <a:spcBef>
                <a:spcPts val="0"/>
              </a:spcBef>
              <a:spcAft>
                <a:spcPts val="0"/>
              </a:spcAft>
              <a:buSzPts val="840"/>
              <a:buNone/>
            </a:pPr>
            <a:r>
              <a:rPr lang="en-US" sz="1200"/>
              <a:t>CMPE 256, Fall 2022</a:t>
            </a:r>
            <a:endParaRPr/>
          </a:p>
          <a:p>
            <a:pPr indent="0" lvl="0" marL="0" rtl="0" algn="ctr">
              <a:lnSpc>
                <a:spcPct val="90000"/>
              </a:lnSpc>
              <a:spcBef>
                <a:spcPts val="840"/>
              </a:spcBef>
              <a:spcAft>
                <a:spcPts val="0"/>
              </a:spcAft>
              <a:buSzPts val="840"/>
              <a:buNone/>
            </a:pPr>
            <a:r>
              <a:rPr lang="en-US" sz="1200"/>
              <a:t>Presented by,</a:t>
            </a:r>
            <a:endParaRPr/>
          </a:p>
          <a:p>
            <a:pPr indent="0" lvl="0" marL="0" rtl="0" algn="ctr">
              <a:lnSpc>
                <a:spcPct val="90000"/>
              </a:lnSpc>
              <a:spcBef>
                <a:spcPts val="840"/>
              </a:spcBef>
              <a:spcAft>
                <a:spcPts val="0"/>
              </a:spcAft>
              <a:buSzPts val="840"/>
              <a:buNone/>
            </a:pPr>
            <a:r>
              <a:rPr lang="en-US" sz="1200"/>
              <a:t>Team Petabyte Miners</a:t>
            </a:r>
            <a:endParaRPr/>
          </a:p>
          <a:p>
            <a:pPr indent="0" lvl="0" marL="0" rtl="0" algn="ctr">
              <a:lnSpc>
                <a:spcPct val="90000"/>
              </a:lnSpc>
              <a:spcBef>
                <a:spcPts val="840"/>
              </a:spcBef>
              <a:spcAft>
                <a:spcPts val="0"/>
              </a:spcAft>
              <a:buSzPts val="840"/>
              <a:buNone/>
            </a:pPr>
            <a:r>
              <a:t/>
            </a:r>
            <a:endParaRPr sz="1200"/>
          </a:p>
          <a:p>
            <a:pPr indent="0" lvl="0" marL="0" rtl="0" algn="ctr">
              <a:lnSpc>
                <a:spcPct val="90000"/>
              </a:lnSpc>
              <a:spcBef>
                <a:spcPts val="840"/>
              </a:spcBef>
              <a:spcAft>
                <a:spcPts val="0"/>
              </a:spcAft>
              <a:buSzPts val="840"/>
              <a:buNone/>
            </a:pPr>
            <a:r>
              <a:rPr lang="en-US" sz="1200"/>
              <a:t>Chaitra Bemgaluru Vishweshwaraiah</a:t>
            </a:r>
            <a:endParaRPr/>
          </a:p>
          <a:p>
            <a:pPr indent="0" lvl="0" marL="0" rtl="0" algn="ctr">
              <a:lnSpc>
                <a:spcPct val="90000"/>
              </a:lnSpc>
              <a:spcBef>
                <a:spcPts val="840"/>
              </a:spcBef>
              <a:spcAft>
                <a:spcPts val="0"/>
              </a:spcAft>
              <a:buSzPts val="840"/>
              <a:buNone/>
            </a:pPr>
            <a:r>
              <a:rPr lang="en-US" sz="1200"/>
              <a:t>Wesley Shih</a:t>
            </a:r>
            <a:endParaRPr/>
          </a:p>
          <a:p>
            <a:pPr indent="0" lvl="0" marL="0" rtl="0" algn="ctr">
              <a:lnSpc>
                <a:spcPct val="90000"/>
              </a:lnSpc>
              <a:spcBef>
                <a:spcPts val="840"/>
              </a:spcBef>
              <a:spcAft>
                <a:spcPts val="0"/>
              </a:spcAft>
              <a:buSzPts val="840"/>
              <a:buNone/>
            </a:pPr>
            <a:r>
              <a:rPr lang="en-US" sz="1200"/>
              <a:t>Kancheti Sai Pragna</a:t>
            </a:r>
            <a:endParaRPr/>
          </a:p>
          <a:p>
            <a:pPr indent="0" lvl="0" marL="0" rtl="0" algn="ctr">
              <a:lnSpc>
                <a:spcPct val="90000"/>
              </a:lnSpc>
              <a:spcBef>
                <a:spcPts val="840"/>
              </a:spcBef>
              <a:spcAft>
                <a:spcPts val="0"/>
              </a:spcAft>
              <a:buSzPts val="840"/>
              <a:buNone/>
            </a:pPr>
            <a:r>
              <a:t/>
            </a:r>
            <a:endParaRPr sz="1200"/>
          </a:p>
          <a:p>
            <a:pPr indent="0" lvl="0" marL="0" rtl="0" algn="ctr">
              <a:lnSpc>
                <a:spcPct val="90000"/>
              </a:lnSpc>
              <a:spcBef>
                <a:spcPts val="840"/>
              </a:spcBef>
              <a:spcAft>
                <a:spcPts val="0"/>
              </a:spcAft>
              <a:buSzPts val="840"/>
              <a:buNone/>
            </a:pPr>
            <a:r>
              <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8" name="Shape 228"/>
        <p:cNvGrpSpPr/>
        <p:nvPr/>
      </p:nvGrpSpPr>
      <p:grpSpPr>
        <a:xfrm>
          <a:off x="0" y="0"/>
          <a:ext cx="0" cy="0"/>
          <a:chOff x="0" y="0"/>
          <a:chExt cx="0" cy="0"/>
        </a:xfrm>
      </p:grpSpPr>
      <p:sp>
        <p:nvSpPr>
          <p:cNvPr id="229" name="Google Shape;229;p10"/>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230" name="Google Shape;230;p10"/>
          <p:cNvSpPr txBox="1"/>
          <p:nvPr>
            <p:ph type="title"/>
          </p:nvPr>
        </p:nvSpPr>
        <p:spPr>
          <a:xfrm>
            <a:off x="913795" y="609600"/>
            <a:ext cx="3078749" cy="970450"/>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p>
            <a:pPr indent="0" lvl="0" marL="0" rtl="0" algn="l">
              <a:spcBef>
                <a:spcPts val="0"/>
              </a:spcBef>
              <a:spcAft>
                <a:spcPts val="0"/>
              </a:spcAft>
              <a:buClr>
                <a:srgbClr val="DADADA"/>
              </a:buClr>
              <a:buSzPts val="2800"/>
              <a:buFont typeface="Lustria"/>
              <a:buNone/>
            </a:pPr>
            <a:r>
              <a:rPr lang="en-US" sz="2800">
                <a:solidFill>
                  <a:srgbClr val="DADADA"/>
                </a:solidFill>
              </a:rPr>
              <a:t>KDD Process</a:t>
            </a:r>
            <a:endParaRPr/>
          </a:p>
        </p:txBody>
      </p:sp>
      <p:sp>
        <p:nvSpPr>
          <p:cNvPr id="231" name="Google Shape;231;p10"/>
          <p:cNvSpPr txBox="1"/>
          <p:nvPr>
            <p:ph idx="1" type="body"/>
          </p:nvPr>
        </p:nvSpPr>
        <p:spPr>
          <a:xfrm>
            <a:off x="913795" y="1732449"/>
            <a:ext cx="3078749"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36900" rtl="0" algn="l">
              <a:lnSpc>
                <a:spcPct val="90000"/>
              </a:lnSpc>
              <a:spcBef>
                <a:spcPts val="0"/>
              </a:spcBef>
              <a:spcAft>
                <a:spcPts val="0"/>
              </a:spcAft>
              <a:buSzPts val="980"/>
              <a:buNone/>
            </a:pPr>
            <a:r>
              <a:rPr b="1" lang="en-US" sz="1400">
                <a:solidFill>
                  <a:srgbClr val="DADADA"/>
                </a:solidFill>
              </a:rPr>
              <a:t>Data Selection:</a:t>
            </a:r>
            <a:endParaRPr/>
          </a:p>
          <a:p>
            <a:pPr indent="-306000" lvl="0" marL="342900" rtl="0" algn="l">
              <a:lnSpc>
                <a:spcPct val="90000"/>
              </a:lnSpc>
              <a:spcBef>
                <a:spcPts val="880"/>
              </a:spcBef>
              <a:spcAft>
                <a:spcPts val="0"/>
              </a:spcAft>
              <a:buSzPts val="980"/>
              <a:buChar char="◈"/>
            </a:pPr>
            <a:r>
              <a:rPr lang="en-US" sz="1400">
                <a:solidFill>
                  <a:srgbClr val="DADADA"/>
                </a:solidFill>
              </a:rPr>
              <a:t> The process of choosing and obtaining information from the data collection that is pertinent to the analysis is known as data selection. </a:t>
            </a:r>
            <a:endParaRPr/>
          </a:p>
          <a:p>
            <a:pPr indent="-306000" lvl="0" marL="342900" rtl="0" algn="l">
              <a:lnSpc>
                <a:spcPct val="90000"/>
              </a:lnSpc>
              <a:spcBef>
                <a:spcPts val="880"/>
              </a:spcBef>
              <a:spcAft>
                <a:spcPts val="0"/>
              </a:spcAft>
              <a:buSzPts val="980"/>
              <a:buChar char="◈"/>
            </a:pPr>
            <a:r>
              <a:rPr lang="en-US" sz="1400">
                <a:solidFill>
                  <a:srgbClr val="DADADA"/>
                </a:solidFill>
              </a:rPr>
              <a:t>With a better understanding of the dataset, we now can delete certain columns from our dataset before we do data cleansing. We are removing the columns shown in the image</a:t>
            </a:r>
            <a:endParaRPr/>
          </a:p>
          <a:p>
            <a:pPr indent="-306000" lvl="0" marL="342900" rtl="0" algn="l">
              <a:lnSpc>
                <a:spcPct val="90000"/>
              </a:lnSpc>
              <a:spcBef>
                <a:spcPts val="880"/>
              </a:spcBef>
              <a:spcAft>
                <a:spcPts val="0"/>
              </a:spcAft>
              <a:buSzPts val="980"/>
              <a:buChar char="◈"/>
            </a:pPr>
            <a:r>
              <a:rPr lang="en-US" sz="1400">
                <a:solidFill>
                  <a:srgbClr val="DADADA"/>
                </a:solidFill>
              </a:rPr>
              <a:t>We determined that the above columns do not add value to our analysis and keeping it would increase runtime when we are manipulating our dataset</a:t>
            </a:r>
            <a:endParaRPr/>
          </a:p>
          <a:p>
            <a:pPr indent="-243770" lvl="0" marL="342900" rtl="0" algn="l">
              <a:lnSpc>
                <a:spcPct val="90000"/>
              </a:lnSpc>
              <a:spcBef>
                <a:spcPts val="880"/>
              </a:spcBef>
              <a:spcAft>
                <a:spcPts val="0"/>
              </a:spcAft>
              <a:buSzPts val="980"/>
              <a:buNone/>
            </a:pPr>
            <a:r>
              <a:t/>
            </a:r>
            <a:endParaRPr sz="1400">
              <a:solidFill>
                <a:srgbClr val="DADADA"/>
              </a:solidFill>
            </a:endParaRPr>
          </a:p>
          <a:p>
            <a:pPr indent="-243770" lvl="0" marL="342900" rtl="0" algn="l">
              <a:lnSpc>
                <a:spcPct val="90000"/>
              </a:lnSpc>
              <a:spcBef>
                <a:spcPts val="880"/>
              </a:spcBef>
              <a:spcAft>
                <a:spcPts val="0"/>
              </a:spcAft>
              <a:buSzPts val="980"/>
              <a:buNone/>
            </a:pPr>
            <a:r>
              <a:t/>
            </a:r>
            <a:endParaRPr sz="1400">
              <a:solidFill>
                <a:srgbClr val="DADADA"/>
              </a:solidFill>
            </a:endParaRPr>
          </a:p>
        </p:txBody>
      </p:sp>
      <p:sp>
        <p:nvSpPr>
          <p:cNvPr id="232" name="Google Shape;232;p10"/>
          <p:cNvSpPr/>
          <p:nvPr/>
        </p:nvSpPr>
        <p:spPr>
          <a:xfrm>
            <a:off x="4636008" y="965196"/>
            <a:ext cx="6581364" cy="4781641"/>
          </a:xfrm>
          <a:prstGeom prst="rect">
            <a:avLst/>
          </a:prstGeom>
          <a:solidFill>
            <a:schemeClr val="lt1"/>
          </a:solidFill>
          <a:ln cap="flat" cmpd="sng" w="190500">
            <a:solidFill>
              <a:srgbClr val="FFFFFF">
                <a:alpha val="6666"/>
              </a:srgb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pic>
        <p:nvPicPr>
          <p:cNvPr descr="Text&#10;&#10;Description automatically generated" id="233" name="Google Shape;233;p10"/>
          <p:cNvPicPr preferRelativeResize="0"/>
          <p:nvPr/>
        </p:nvPicPr>
        <p:blipFill rotWithShape="1">
          <a:blip r:embed="rId4">
            <a:alphaModFix/>
          </a:blip>
          <a:srcRect b="0" l="0" r="0" t="0"/>
          <a:stretch/>
        </p:blipFill>
        <p:spPr>
          <a:xfrm>
            <a:off x="5120640" y="2050483"/>
            <a:ext cx="5676236" cy="261106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1"/>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KDD Process</a:t>
            </a:r>
            <a:endParaRPr/>
          </a:p>
        </p:txBody>
      </p:sp>
      <p:sp>
        <p:nvSpPr>
          <p:cNvPr id="239" name="Google Shape;239;p11"/>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36900" rtl="0" algn="l">
              <a:spcBef>
                <a:spcPts val="0"/>
              </a:spcBef>
              <a:spcAft>
                <a:spcPts val="0"/>
              </a:spcAft>
              <a:buSzPts val="1680"/>
              <a:buNone/>
            </a:pPr>
            <a:r>
              <a:rPr b="1" lang="en-US" sz="2400"/>
              <a:t>Data Cleansing: </a:t>
            </a:r>
            <a:endParaRPr/>
          </a:p>
          <a:p>
            <a:pPr indent="-306000" lvl="0" marL="342900" rtl="0" algn="l">
              <a:spcBef>
                <a:spcPts val="1000"/>
              </a:spcBef>
              <a:spcAft>
                <a:spcPts val="0"/>
              </a:spcAft>
              <a:buSzPts val="1400"/>
              <a:buChar char="◈"/>
            </a:pPr>
            <a:r>
              <a:rPr lang="en-US"/>
              <a:t>Data cleaning is the process of removing erroneous and unnecessary information from a collection. </a:t>
            </a:r>
            <a:endParaRPr/>
          </a:p>
          <a:p>
            <a:pPr indent="-306000" lvl="0" marL="342900" rtl="0" algn="l">
              <a:spcBef>
                <a:spcPts val="1000"/>
              </a:spcBef>
              <a:spcAft>
                <a:spcPts val="0"/>
              </a:spcAft>
              <a:buSzPts val="1400"/>
              <a:buChar char="◈"/>
            </a:pPr>
            <a:r>
              <a:rPr lang="en-US"/>
              <a:t> We have cleaned up the values that are not needed in the dataset.</a:t>
            </a:r>
            <a:endParaRPr/>
          </a:p>
          <a:p>
            <a:pPr indent="-306000" lvl="0" marL="342900" rtl="0" algn="l">
              <a:spcBef>
                <a:spcPts val="1000"/>
              </a:spcBef>
              <a:spcAft>
                <a:spcPts val="0"/>
              </a:spcAft>
              <a:buSzPts val="1400"/>
              <a:buChar char="◈"/>
            </a:pPr>
            <a:r>
              <a:rPr lang="en-US"/>
              <a:t> We also removed unnecessary columns as explained above.</a:t>
            </a:r>
            <a:endParaRPr/>
          </a:p>
          <a:p>
            <a:pPr indent="-217100" lvl="0" marL="342900" rtl="0" algn="l">
              <a:spcBef>
                <a:spcPts val="1000"/>
              </a:spcBef>
              <a:spcAft>
                <a:spcPts val="0"/>
              </a:spcAft>
              <a:buSzPts val="14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2"/>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KDD Process</a:t>
            </a:r>
            <a:endParaRPr/>
          </a:p>
        </p:txBody>
      </p:sp>
      <p:sp>
        <p:nvSpPr>
          <p:cNvPr id="245" name="Google Shape;245;p12"/>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36900" rtl="0" algn="l">
              <a:spcBef>
                <a:spcPts val="0"/>
              </a:spcBef>
              <a:spcAft>
                <a:spcPts val="0"/>
              </a:spcAft>
              <a:buSzPts val="1680"/>
              <a:buNone/>
            </a:pPr>
            <a:r>
              <a:rPr b="1" lang="en-US" sz="2400"/>
              <a:t>Data Integration: </a:t>
            </a:r>
            <a:endParaRPr/>
          </a:p>
          <a:p>
            <a:pPr indent="-306000" lvl="0" marL="342900" rtl="0" algn="l">
              <a:spcBef>
                <a:spcPts val="1000"/>
              </a:spcBef>
              <a:spcAft>
                <a:spcPts val="0"/>
              </a:spcAft>
              <a:buSzPts val="1400"/>
              <a:buChar char="◈"/>
            </a:pPr>
            <a:r>
              <a:rPr lang="en-US"/>
              <a:t>Data integration refers to the process of combining heterogeneous data from different sources into a single source (DataWarehouse).</a:t>
            </a:r>
            <a:endParaRPr/>
          </a:p>
          <a:p>
            <a:pPr indent="-306000" lvl="0" marL="342900" rtl="0" algn="l">
              <a:spcBef>
                <a:spcPts val="1000"/>
              </a:spcBef>
              <a:spcAft>
                <a:spcPts val="0"/>
              </a:spcAft>
              <a:buSzPts val="1400"/>
              <a:buChar char="◈"/>
            </a:pPr>
            <a:r>
              <a:rPr lang="en-US"/>
              <a:t>Utilizing data migration technologies for data integration.</a:t>
            </a:r>
            <a:endParaRPr/>
          </a:p>
          <a:p>
            <a:pPr indent="-306000" lvl="0" marL="342900" rtl="0" algn="l">
              <a:spcBef>
                <a:spcPts val="1000"/>
              </a:spcBef>
              <a:spcAft>
                <a:spcPts val="0"/>
              </a:spcAft>
              <a:buSzPts val="1400"/>
              <a:buChar char="◈"/>
            </a:pPr>
            <a:r>
              <a:rPr lang="en-US"/>
              <a:t> Using techniques for data synchronization for data integration.</a:t>
            </a:r>
            <a:endParaRPr/>
          </a:p>
          <a:p>
            <a:pPr indent="-306000" lvl="0" marL="342900" rtl="0" algn="l">
              <a:spcBef>
                <a:spcPts val="1000"/>
              </a:spcBef>
              <a:spcAft>
                <a:spcPts val="0"/>
              </a:spcAft>
              <a:buSzPts val="1400"/>
              <a:buChar char="◈"/>
            </a:pPr>
            <a:r>
              <a:rPr lang="en-US"/>
              <a:t>Data integration using the ETL (Extract-Load-Transformation) method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13"/>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KDD Process</a:t>
            </a:r>
            <a:endParaRPr/>
          </a:p>
        </p:txBody>
      </p:sp>
      <p:sp>
        <p:nvSpPr>
          <p:cNvPr id="251" name="Google Shape;251;p13"/>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36900" rtl="0" algn="l">
              <a:spcBef>
                <a:spcPts val="0"/>
              </a:spcBef>
              <a:spcAft>
                <a:spcPts val="0"/>
              </a:spcAft>
              <a:buSzPts val="1680"/>
              <a:buNone/>
            </a:pPr>
            <a:r>
              <a:rPr b="1" lang="en-US" sz="2400"/>
              <a:t>Data transformation: </a:t>
            </a:r>
            <a:endParaRPr/>
          </a:p>
          <a:p>
            <a:pPr indent="-306000" lvl="0" marL="342900" rtl="0" algn="l">
              <a:spcBef>
                <a:spcPts val="1000"/>
              </a:spcBef>
              <a:spcAft>
                <a:spcPts val="0"/>
              </a:spcAft>
              <a:buSzPts val="1400"/>
              <a:buChar char="◈"/>
            </a:pPr>
            <a:r>
              <a:rPr lang="en-US"/>
              <a:t>The process of changing data into the right form needed by mining procedures is referred to as data transformation.</a:t>
            </a:r>
            <a:endParaRPr/>
          </a:p>
          <a:p>
            <a:pPr indent="-306000" lvl="0" marL="342900" rtl="0" algn="l">
              <a:spcBef>
                <a:spcPts val="1000"/>
              </a:spcBef>
              <a:spcAft>
                <a:spcPts val="0"/>
              </a:spcAft>
              <a:buSzPts val="1400"/>
              <a:buChar char="◈"/>
            </a:pPr>
            <a:r>
              <a:rPr lang="en-US"/>
              <a:t> Data transformation involves two steps:</a:t>
            </a:r>
            <a:endParaRPr/>
          </a:p>
          <a:p>
            <a:pPr indent="-306000" lvl="0" marL="342900" rtl="0" algn="l">
              <a:spcBef>
                <a:spcPts val="1000"/>
              </a:spcBef>
              <a:spcAft>
                <a:spcPts val="0"/>
              </a:spcAft>
              <a:buSzPts val="1400"/>
              <a:buChar char="◈"/>
            </a:pPr>
            <a:r>
              <a:rPr lang="en-US"/>
              <a:t> Data mapping : This involves assigning components from a source base to a destination base in order to record transformations. </a:t>
            </a:r>
            <a:endParaRPr/>
          </a:p>
          <a:p>
            <a:pPr indent="-306000" lvl="0" marL="342900" rtl="0" algn="l">
              <a:spcBef>
                <a:spcPts val="1000"/>
              </a:spcBef>
              <a:spcAft>
                <a:spcPts val="0"/>
              </a:spcAft>
              <a:buSzPts val="1400"/>
              <a:buChar char="◈"/>
            </a:pPr>
            <a:r>
              <a:rPr lang="en-US"/>
              <a:t> Code generation: Development of the transformation program itself.</a:t>
            </a:r>
            <a:endParaRPr/>
          </a:p>
          <a:p>
            <a:pPr indent="-306000" lvl="0" marL="342900" rtl="0" algn="l">
              <a:spcBef>
                <a:spcPts val="1000"/>
              </a:spcBef>
              <a:spcAft>
                <a:spcPts val="0"/>
              </a:spcAft>
              <a:buSzPts val="1400"/>
              <a:buChar char="◈"/>
            </a:pPr>
            <a:r>
              <a:rPr lang="en-US"/>
              <a:t> For the values in Participant related columns, we did some transformation. After the transformation, we were able to use those columns more effectively.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14"/>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KDD Process</a:t>
            </a:r>
            <a:endParaRPr/>
          </a:p>
        </p:txBody>
      </p:sp>
      <p:sp>
        <p:nvSpPr>
          <p:cNvPr id="257" name="Google Shape;257;p14"/>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36900" rtl="0" algn="l">
              <a:spcBef>
                <a:spcPts val="0"/>
              </a:spcBef>
              <a:spcAft>
                <a:spcPts val="0"/>
              </a:spcAft>
              <a:buSzPts val="1680"/>
              <a:buNone/>
            </a:pPr>
            <a:r>
              <a:rPr b="1" lang="en-US" sz="2400"/>
              <a:t>Data Mining:</a:t>
            </a:r>
            <a:endParaRPr/>
          </a:p>
          <a:p>
            <a:pPr indent="-306000" lvl="0" marL="342900" rtl="0" algn="l">
              <a:spcBef>
                <a:spcPts val="1000"/>
              </a:spcBef>
              <a:spcAft>
                <a:spcPts val="0"/>
              </a:spcAft>
              <a:buSzPts val="1400"/>
              <a:buChar char="◈"/>
            </a:pPr>
            <a:r>
              <a:rPr lang="en-US"/>
              <a:t> Data mining is the application of smart techniques to identify potentially relevant trends.</a:t>
            </a:r>
            <a:endParaRPr/>
          </a:p>
          <a:p>
            <a:pPr indent="-306000" lvl="0" marL="342900" rtl="0" algn="l">
              <a:spcBef>
                <a:spcPts val="1000"/>
              </a:spcBef>
              <a:spcAft>
                <a:spcPts val="0"/>
              </a:spcAft>
              <a:buSzPts val="1400"/>
              <a:buChar char="◈"/>
            </a:pPr>
            <a:r>
              <a:rPr lang="en-US"/>
              <a:t> Creates patterns from task-relevant data. </a:t>
            </a:r>
            <a:endParaRPr/>
          </a:p>
          <a:p>
            <a:pPr indent="-306000" lvl="0" marL="342900" rtl="0" algn="l">
              <a:spcBef>
                <a:spcPts val="1000"/>
              </a:spcBef>
              <a:spcAft>
                <a:spcPts val="0"/>
              </a:spcAft>
              <a:buSzPts val="1400"/>
              <a:buChar char="◈"/>
            </a:pPr>
            <a:r>
              <a:rPr lang="en-US"/>
              <a:t> Uses characterisation or classification to determine the model's purpose.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1" name="Shape 261"/>
        <p:cNvGrpSpPr/>
        <p:nvPr/>
      </p:nvGrpSpPr>
      <p:grpSpPr>
        <a:xfrm>
          <a:off x="0" y="0"/>
          <a:ext cx="0" cy="0"/>
          <a:chOff x="0" y="0"/>
          <a:chExt cx="0" cy="0"/>
        </a:xfrm>
      </p:grpSpPr>
      <p:sp>
        <p:nvSpPr>
          <p:cNvPr id="262" name="Google Shape;262;p15"/>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263" name="Google Shape;263;p15"/>
          <p:cNvSpPr txBox="1"/>
          <p:nvPr>
            <p:ph type="title"/>
          </p:nvPr>
        </p:nvSpPr>
        <p:spPr>
          <a:xfrm>
            <a:off x="834013" y="1115568"/>
            <a:ext cx="3487616" cy="4626864"/>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l">
              <a:spcBef>
                <a:spcPts val="0"/>
              </a:spcBef>
              <a:spcAft>
                <a:spcPts val="0"/>
              </a:spcAft>
              <a:buClr>
                <a:schemeClr val="lt2"/>
              </a:buClr>
              <a:buSzPts val="3600"/>
              <a:buFont typeface="Lustria"/>
              <a:buNone/>
            </a:pPr>
            <a:r>
              <a:rPr lang="en-US" sz="3600"/>
              <a:t>KDD Process –</a:t>
            </a:r>
            <a:br>
              <a:rPr lang="en-US" sz="3600"/>
            </a:br>
            <a:r>
              <a:rPr lang="en-US" sz="3600"/>
              <a:t>Data Mining</a:t>
            </a:r>
            <a:br>
              <a:rPr lang="en-US" sz="3600"/>
            </a:br>
            <a:br>
              <a:rPr lang="en-US" sz="3600"/>
            </a:br>
            <a:r>
              <a:rPr b="1" lang="en-US" sz="1800">
                <a:latin typeface="Arial"/>
                <a:ea typeface="Arial"/>
                <a:cs typeface="Arial"/>
                <a:sym typeface="Arial"/>
              </a:rPr>
              <a:t>Word Cloud of all states in US</a:t>
            </a:r>
            <a:br>
              <a:rPr lang="en-US" sz="1800">
                <a:latin typeface="Arial"/>
                <a:ea typeface="Arial"/>
                <a:cs typeface="Arial"/>
                <a:sym typeface="Arial"/>
              </a:rPr>
            </a:br>
            <a:endParaRPr sz="3600"/>
          </a:p>
        </p:txBody>
      </p:sp>
      <p:cxnSp>
        <p:nvCxnSpPr>
          <p:cNvPr id="264" name="Google Shape;264;p15"/>
          <p:cNvCxnSpPr/>
          <p:nvPr/>
        </p:nvCxnSpPr>
        <p:spPr>
          <a:xfrm>
            <a:off x="4654605" y="2057400"/>
            <a:ext cx="0" cy="2743200"/>
          </a:xfrm>
          <a:prstGeom prst="straightConnector1">
            <a:avLst/>
          </a:prstGeom>
          <a:noFill/>
          <a:ln cap="flat" cmpd="sng" w="19050">
            <a:solidFill>
              <a:schemeClr val="lt2"/>
            </a:solidFill>
            <a:prstDash val="solid"/>
            <a:round/>
            <a:headEnd len="sm" w="sm" type="none"/>
            <a:tailEnd len="sm" w="sm" type="none"/>
          </a:ln>
        </p:spPr>
      </p:cxnSp>
      <p:pic>
        <p:nvPicPr>
          <p:cNvPr id="265" name="Google Shape;265;p15"/>
          <p:cNvPicPr preferRelativeResize="0"/>
          <p:nvPr>
            <p:ph idx="1" type="body"/>
          </p:nvPr>
        </p:nvPicPr>
        <p:blipFill rotWithShape="1">
          <a:blip r:embed="rId4">
            <a:alphaModFix/>
          </a:blip>
          <a:srcRect b="0" l="0" r="0" t="0"/>
          <a:stretch/>
        </p:blipFill>
        <p:spPr>
          <a:xfrm>
            <a:off x="4826001" y="1209039"/>
            <a:ext cx="7000240" cy="4287521"/>
          </a:xfrm>
          <a:prstGeom prst="rect">
            <a:avLst/>
          </a:prstGeom>
          <a:noFill/>
          <a:ln>
            <a:noFill/>
          </a:ln>
          <a:effectLst>
            <a:outerShdw blurRad="25400">
              <a:srgbClr val="000000">
                <a:alpha val="45882"/>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9" name="Shape 269"/>
        <p:cNvGrpSpPr/>
        <p:nvPr/>
      </p:nvGrpSpPr>
      <p:grpSpPr>
        <a:xfrm>
          <a:off x="0" y="0"/>
          <a:ext cx="0" cy="0"/>
          <a:chOff x="0" y="0"/>
          <a:chExt cx="0" cy="0"/>
        </a:xfrm>
      </p:grpSpPr>
      <p:sp>
        <p:nvSpPr>
          <p:cNvPr id="270" name="Google Shape;270;p16"/>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271" name="Google Shape;271;p16"/>
          <p:cNvSpPr txBox="1"/>
          <p:nvPr>
            <p:ph type="title"/>
          </p:nvPr>
        </p:nvSpPr>
        <p:spPr>
          <a:xfrm>
            <a:off x="913795" y="651435"/>
            <a:ext cx="4538741" cy="1676961"/>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rgbClr val="DADADA"/>
              </a:buClr>
              <a:buSzPts val="4000"/>
              <a:buFont typeface="Lustria"/>
              <a:buNone/>
            </a:pPr>
            <a:r>
              <a:rPr lang="en-US">
                <a:solidFill>
                  <a:srgbClr val="DADADA"/>
                </a:solidFill>
              </a:rPr>
              <a:t>KDD Process –</a:t>
            </a:r>
            <a:br>
              <a:rPr lang="en-US">
                <a:solidFill>
                  <a:srgbClr val="DADADA"/>
                </a:solidFill>
              </a:rPr>
            </a:br>
            <a:r>
              <a:rPr lang="en-US">
                <a:solidFill>
                  <a:srgbClr val="DADADA"/>
                </a:solidFill>
              </a:rPr>
              <a:t>Data Mining</a:t>
            </a:r>
            <a:endParaRPr/>
          </a:p>
        </p:txBody>
      </p:sp>
      <p:sp>
        <p:nvSpPr>
          <p:cNvPr id="272" name="Google Shape;272;p16"/>
          <p:cNvSpPr txBox="1"/>
          <p:nvPr>
            <p:ph idx="1" type="body"/>
          </p:nvPr>
        </p:nvSpPr>
        <p:spPr>
          <a:xfrm>
            <a:off x="913795" y="2420471"/>
            <a:ext cx="4538741" cy="3370729"/>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306000" lvl="0" marL="342900" rtl="0" algn="l">
              <a:spcBef>
                <a:spcPts val="0"/>
              </a:spcBef>
              <a:spcAft>
                <a:spcPts val="0"/>
              </a:spcAft>
              <a:buClr>
                <a:srgbClr val="EB91D4"/>
              </a:buClr>
              <a:buSzPts val="1400"/>
              <a:buChar char="◈"/>
            </a:pPr>
            <a:r>
              <a:rPr lang="en-US">
                <a:solidFill>
                  <a:srgbClr val="DADADA"/>
                </a:solidFill>
              </a:rPr>
              <a:t>Number of people injured state-wise</a:t>
            </a:r>
            <a:endParaRPr/>
          </a:p>
        </p:txBody>
      </p:sp>
      <p:sp>
        <p:nvSpPr>
          <p:cNvPr id="273" name="Google Shape;273;p16"/>
          <p:cNvSpPr/>
          <p:nvPr/>
        </p:nvSpPr>
        <p:spPr>
          <a:xfrm>
            <a:off x="6096000" y="965196"/>
            <a:ext cx="5121372" cy="4781641"/>
          </a:xfrm>
          <a:prstGeom prst="rect">
            <a:avLst/>
          </a:prstGeom>
          <a:solidFill>
            <a:schemeClr val="lt1"/>
          </a:solidFill>
          <a:ln cap="flat" cmpd="sng" w="190500">
            <a:solidFill>
              <a:srgbClr val="FFFFFF">
                <a:alpha val="6666"/>
              </a:srgb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pic>
        <p:nvPicPr>
          <p:cNvPr id="274" name="Google Shape;274;p16"/>
          <p:cNvPicPr preferRelativeResize="0"/>
          <p:nvPr/>
        </p:nvPicPr>
        <p:blipFill rotWithShape="1">
          <a:blip r:embed="rId4">
            <a:alphaModFix/>
          </a:blip>
          <a:srcRect b="0" l="0" r="0" t="0"/>
          <a:stretch/>
        </p:blipFill>
        <p:spPr>
          <a:xfrm>
            <a:off x="7294812" y="1438360"/>
            <a:ext cx="2771013" cy="383531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8" name="Shape 278"/>
        <p:cNvGrpSpPr/>
        <p:nvPr/>
      </p:nvGrpSpPr>
      <p:grpSpPr>
        <a:xfrm>
          <a:off x="0" y="0"/>
          <a:ext cx="0" cy="0"/>
          <a:chOff x="0" y="0"/>
          <a:chExt cx="0" cy="0"/>
        </a:xfrm>
      </p:grpSpPr>
      <p:sp>
        <p:nvSpPr>
          <p:cNvPr id="279" name="Google Shape;279;p17"/>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280" name="Google Shape;280;p17"/>
          <p:cNvSpPr txBox="1"/>
          <p:nvPr>
            <p:ph type="title"/>
          </p:nvPr>
        </p:nvSpPr>
        <p:spPr>
          <a:xfrm>
            <a:off x="913795" y="609600"/>
            <a:ext cx="3078749" cy="970450"/>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p>
            <a:pPr indent="0" lvl="0" marL="0" rtl="0" algn="l">
              <a:spcBef>
                <a:spcPts val="0"/>
              </a:spcBef>
              <a:spcAft>
                <a:spcPts val="0"/>
              </a:spcAft>
              <a:buClr>
                <a:srgbClr val="DADADA"/>
              </a:buClr>
              <a:buSzPts val="2800"/>
              <a:buFont typeface="Lustria"/>
              <a:buNone/>
            </a:pPr>
            <a:r>
              <a:rPr lang="en-US" sz="2800">
                <a:solidFill>
                  <a:srgbClr val="DADADA"/>
                </a:solidFill>
              </a:rPr>
              <a:t>KDD Process –</a:t>
            </a:r>
            <a:br>
              <a:rPr lang="en-US" sz="2800">
                <a:solidFill>
                  <a:srgbClr val="DADADA"/>
                </a:solidFill>
              </a:rPr>
            </a:br>
            <a:r>
              <a:rPr lang="en-US" sz="2800">
                <a:solidFill>
                  <a:srgbClr val="DADADA"/>
                </a:solidFill>
              </a:rPr>
              <a:t>Data Mining</a:t>
            </a:r>
            <a:endParaRPr/>
          </a:p>
        </p:txBody>
      </p:sp>
      <p:sp>
        <p:nvSpPr>
          <p:cNvPr id="281" name="Google Shape;281;p17"/>
          <p:cNvSpPr txBox="1"/>
          <p:nvPr>
            <p:ph idx="1" type="body"/>
          </p:nvPr>
        </p:nvSpPr>
        <p:spPr>
          <a:xfrm>
            <a:off x="913795" y="1732449"/>
            <a:ext cx="3078749"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234880" lvl="0" marL="342900" rtl="0" algn="l">
              <a:spcBef>
                <a:spcPts val="0"/>
              </a:spcBef>
              <a:spcAft>
                <a:spcPts val="0"/>
              </a:spcAft>
              <a:buSzPts val="1120"/>
              <a:buNone/>
            </a:pPr>
            <a:r>
              <a:t/>
            </a:r>
            <a:endParaRPr sz="1600">
              <a:solidFill>
                <a:srgbClr val="DADADA"/>
              </a:solidFill>
            </a:endParaRPr>
          </a:p>
          <a:p>
            <a:pPr indent="-234880" lvl="0" marL="342900" rtl="0" algn="l">
              <a:spcBef>
                <a:spcPts val="920"/>
              </a:spcBef>
              <a:spcAft>
                <a:spcPts val="0"/>
              </a:spcAft>
              <a:buSzPts val="1120"/>
              <a:buNone/>
            </a:pPr>
            <a:r>
              <a:t/>
            </a:r>
            <a:endParaRPr sz="1600">
              <a:solidFill>
                <a:srgbClr val="DADADA"/>
              </a:solidFill>
            </a:endParaRPr>
          </a:p>
          <a:p>
            <a:pPr indent="-234880" lvl="0" marL="342900" rtl="0" algn="l">
              <a:spcBef>
                <a:spcPts val="920"/>
              </a:spcBef>
              <a:spcAft>
                <a:spcPts val="0"/>
              </a:spcAft>
              <a:buSzPts val="1120"/>
              <a:buNone/>
            </a:pPr>
            <a:r>
              <a:t/>
            </a:r>
            <a:endParaRPr sz="1600">
              <a:solidFill>
                <a:srgbClr val="DADADA"/>
              </a:solidFill>
            </a:endParaRPr>
          </a:p>
          <a:p>
            <a:pPr indent="-234880" lvl="0" marL="342900" rtl="0" algn="l">
              <a:spcBef>
                <a:spcPts val="920"/>
              </a:spcBef>
              <a:spcAft>
                <a:spcPts val="0"/>
              </a:spcAft>
              <a:buSzPts val="1120"/>
              <a:buNone/>
            </a:pPr>
            <a:r>
              <a:t/>
            </a:r>
            <a:endParaRPr sz="1600">
              <a:solidFill>
                <a:srgbClr val="DADADA"/>
              </a:solidFill>
            </a:endParaRPr>
          </a:p>
          <a:p>
            <a:pPr indent="-306000" lvl="0" marL="342900" rtl="0" algn="l">
              <a:spcBef>
                <a:spcPts val="920"/>
              </a:spcBef>
              <a:spcAft>
                <a:spcPts val="0"/>
              </a:spcAft>
              <a:buSzPts val="1120"/>
              <a:buChar char="◈"/>
            </a:pPr>
            <a:r>
              <a:rPr lang="en-US" sz="1600">
                <a:solidFill>
                  <a:srgbClr val="DADADA"/>
                </a:solidFill>
              </a:rPr>
              <a:t>Number of incidents every year</a:t>
            </a:r>
            <a:endParaRPr/>
          </a:p>
        </p:txBody>
      </p:sp>
      <p:sp>
        <p:nvSpPr>
          <p:cNvPr id="282" name="Google Shape;282;p17"/>
          <p:cNvSpPr/>
          <p:nvPr/>
        </p:nvSpPr>
        <p:spPr>
          <a:xfrm>
            <a:off x="4636008" y="965196"/>
            <a:ext cx="6581364" cy="4781641"/>
          </a:xfrm>
          <a:prstGeom prst="rect">
            <a:avLst/>
          </a:prstGeom>
          <a:solidFill>
            <a:schemeClr val="lt1"/>
          </a:solidFill>
          <a:ln cap="flat" cmpd="sng" w="190500">
            <a:solidFill>
              <a:srgbClr val="FFFFFF">
                <a:alpha val="6666"/>
              </a:srgb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pic>
        <p:nvPicPr>
          <p:cNvPr id="283" name="Google Shape;283;p17"/>
          <p:cNvPicPr preferRelativeResize="0"/>
          <p:nvPr/>
        </p:nvPicPr>
        <p:blipFill rotWithShape="1">
          <a:blip r:embed="rId4">
            <a:alphaModFix/>
          </a:blip>
          <a:srcRect b="0" l="0" r="0" t="0"/>
          <a:stretch/>
        </p:blipFill>
        <p:spPr>
          <a:xfrm>
            <a:off x="4906339" y="1881124"/>
            <a:ext cx="5676236" cy="344271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7" name="Shape 287"/>
        <p:cNvGrpSpPr/>
        <p:nvPr/>
      </p:nvGrpSpPr>
      <p:grpSpPr>
        <a:xfrm>
          <a:off x="0" y="0"/>
          <a:ext cx="0" cy="0"/>
          <a:chOff x="0" y="0"/>
          <a:chExt cx="0" cy="0"/>
        </a:xfrm>
      </p:grpSpPr>
      <p:sp>
        <p:nvSpPr>
          <p:cNvPr id="288" name="Google Shape;288;p18"/>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289" name="Google Shape;289;p18"/>
          <p:cNvSpPr txBox="1"/>
          <p:nvPr>
            <p:ph type="title"/>
          </p:nvPr>
        </p:nvSpPr>
        <p:spPr>
          <a:xfrm>
            <a:off x="913795" y="609600"/>
            <a:ext cx="3078749" cy="970450"/>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p>
            <a:pPr indent="0" lvl="0" marL="0" rtl="0" algn="l">
              <a:spcBef>
                <a:spcPts val="0"/>
              </a:spcBef>
              <a:spcAft>
                <a:spcPts val="0"/>
              </a:spcAft>
              <a:buClr>
                <a:srgbClr val="DADADA"/>
              </a:buClr>
              <a:buSzPts val="2800"/>
              <a:buFont typeface="Lustria"/>
              <a:buNone/>
            </a:pPr>
            <a:r>
              <a:rPr lang="en-US" sz="2800">
                <a:solidFill>
                  <a:srgbClr val="DADADA"/>
                </a:solidFill>
              </a:rPr>
              <a:t>KDD Process –</a:t>
            </a:r>
            <a:br>
              <a:rPr lang="en-US" sz="2800">
                <a:solidFill>
                  <a:srgbClr val="DADADA"/>
                </a:solidFill>
              </a:rPr>
            </a:br>
            <a:r>
              <a:rPr lang="en-US" sz="2800">
                <a:solidFill>
                  <a:srgbClr val="DADADA"/>
                </a:solidFill>
              </a:rPr>
              <a:t>Data Mining</a:t>
            </a:r>
            <a:endParaRPr/>
          </a:p>
        </p:txBody>
      </p:sp>
      <p:sp>
        <p:nvSpPr>
          <p:cNvPr id="290" name="Google Shape;290;p18"/>
          <p:cNvSpPr txBox="1"/>
          <p:nvPr>
            <p:ph idx="1" type="body"/>
          </p:nvPr>
        </p:nvSpPr>
        <p:spPr>
          <a:xfrm>
            <a:off x="913795" y="1732449"/>
            <a:ext cx="3078749"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234880" lvl="0" marL="342900" rtl="0" algn="l">
              <a:spcBef>
                <a:spcPts val="0"/>
              </a:spcBef>
              <a:spcAft>
                <a:spcPts val="0"/>
              </a:spcAft>
              <a:buSzPts val="1120"/>
              <a:buNone/>
            </a:pPr>
            <a:r>
              <a:t/>
            </a:r>
            <a:endParaRPr sz="1600">
              <a:solidFill>
                <a:srgbClr val="DADADA"/>
              </a:solidFill>
            </a:endParaRPr>
          </a:p>
          <a:p>
            <a:pPr indent="-234880" lvl="0" marL="342900" rtl="0" algn="l">
              <a:spcBef>
                <a:spcPts val="920"/>
              </a:spcBef>
              <a:spcAft>
                <a:spcPts val="0"/>
              </a:spcAft>
              <a:buSzPts val="1120"/>
              <a:buNone/>
            </a:pPr>
            <a:r>
              <a:t/>
            </a:r>
            <a:endParaRPr sz="1600">
              <a:solidFill>
                <a:srgbClr val="DADADA"/>
              </a:solidFill>
            </a:endParaRPr>
          </a:p>
          <a:p>
            <a:pPr indent="-234880" lvl="0" marL="342900" rtl="0" algn="l">
              <a:spcBef>
                <a:spcPts val="920"/>
              </a:spcBef>
              <a:spcAft>
                <a:spcPts val="0"/>
              </a:spcAft>
              <a:buSzPts val="1120"/>
              <a:buNone/>
            </a:pPr>
            <a:r>
              <a:t/>
            </a:r>
            <a:endParaRPr sz="1600">
              <a:solidFill>
                <a:srgbClr val="DADADA"/>
              </a:solidFill>
            </a:endParaRPr>
          </a:p>
          <a:p>
            <a:pPr indent="-306000" lvl="0" marL="342900" rtl="0" algn="l">
              <a:spcBef>
                <a:spcPts val="920"/>
              </a:spcBef>
              <a:spcAft>
                <a:spcPts val="0"/>
              </a:spcAft>
              <a:buSzPts val="1120"/>
              <a:buChar char="◈"/>
            </a:pPr>
            <a:r>
              <a:rPr lang="en-US" sz="1600">
                <a:solidFill>
                  <a:srgbClr val="DADADA"/>
                </a:solidFill>
              </a:rPr>
              <a:t>Types of Guns Used</a:t>
            </a:r>
            <a:endParaRPr/>
          </a:p>
        </p:txBody>
      </p:sp>
      <p:sp>
        <p:nvSpPr>
          <p:cNvPr id="291" name="Google Shape;291;p18"/>
          <p:cNvSpPr/>
          <p:nvPr/>
        </p:nvSpPr>
        <p:spPr>
          <a:xfrm>
            <a:off x="4636008" y="965196"/>
            <a:ext cx="6581364" cy="4781641"/>
          </a:xfrm>
          <a:prstGeom prst="rect">
            <a:avLst/>
          </a:prstGeom>
          <a:solidFill>
            <a:schemeClr val="lt1"/>
          </a:solidFill>
          <a:ln cap="flat" cmpd="sng" w="190500">
            <a:solidFill>
              <a:srgbClr val="FFFFFF">
                <a:alpha val="6666"/>
              </a:srgb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pic>
        <p:nvPicPr>
          <p:cNvPr id="292" name="Google Shape;292;p18"/>
          <p:cNvPicPr preferRelativeResize="0"/>
          <p:nvPr/>
        </p:nvPicPr>
        <p:blipFill rotWithShape="1">
          <a:blip r:embed="rId4">
            <a:alphaModFix/>
          </a:blip>
          <a:srcRect b="0" l="0" r="0" t="0"/>
          <a:stretch/>
        </p:blipFill>
        <p:spPr>
          <a:xfrm>
            <a:off x="4906339" y="1580050"/>
            <a:ext cx="5890537" cy="386571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6" name="Shape 296"/>
        <p:cNvGrpSpPr/>
        <p:nvPr/>
      </p:nvGrpSpPr>
      <p:grpSpPr>
        <a:xfrm>
          <a:off x="0" y="0"/>
          <a:ext cx="0" cy="0"/>
          <a:chOff x="0" y="0"/>
          <a:chExt cx="0" cy="0"/>
        </a:xfrm>
      </p:grpSpPr>
      <p:sp>
        <p:nvSpPr>
          <p:cNvPr id="297" name="Google Shape;297;p19"/>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298" name="Google Shape;298;p19"/>
          <p:cNvSpPr txBox="1"/>
          <p:nvPr>
            <p:ph type="title"/>
          </p:nvPr>
        </p:nvSpPr>
        <p:spPr>
          <a:xfrm>
            <a:off x="913795" y="609600"/>
            <a:ext cx="3078749" cy="970450"/>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p>
            <a:pPr indent="0" lvl="0" marL="0" rtl="0" algn="l">
              <a:spcBef>
                <a:spcPts val="0"/>
              </a:spcBef>
              <a:spcAft>
                <a:spcPts val="0"/>
              </a:spcAft>
              <a:buClr>
                <a:srgbClr val="DADADA"/>
              </a:buClr>
              <a:buSzPts val="2800"/>
              <a:buFont typeface="Lustria"/>
              <a:buNone/>
            </a:pPr>
            <a:r>
              <a:rPr lang="en-US" sz="2800">
                <a:solidFill>
                  <a:srgbClr val="DADADA"/>
                </a:solidFill>
              </a:rPr>
              <a:t>KDD Process –</a:t>
            </a:r>
            <a:br>
              <a:rPr lang="en-US" sz="2800">
                <a:solidFill>
                  <a:srgbClr val="DADADA"/>
                </a:solidFill>
              </a:rPr>
            </a:br>
            <a:r>
              <a:rPr lang="en-US" sz="2800">
                <a:solidFill>
                  <a:srgbClr val="DADADA"/>
                </a:solidFill>
              </a:rPr>
              <a:t>Data Mining</a:t>
            </a:r>
            <a:endParaRPr/>
          </a:p>
        </p:txBody>
      </p:sp>
      <p:sp>
        <p:nvSpPr>
          <p:cNvPr id="299" name="Google Shape;299;p19"/>
          <p:cNvSpPr txBox="1"/>
          <p:nvPr>
            <p:ph idx="1" type="body"/>
          </p:nvPr>
        </p:nvSpPr>
        <p:spPr>
          <a:xfrm>
            <a:off x="913795" y="1732449"/>
            <a:ext cx="3078749"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234880" lvl="0" marL="342900" rtl="0" algn="l">
              <a:spcBef>
                <a:spcPts val="0"/>
              </a:spcBef>
              <a:spcAft>
                <a:spcPts val="0"/>
              </a:spcAft>
              <a:buSzPts val="1120"/>
              <a:buNone/>
            </a:pPr>
            <a:r>
              <a:t/>
            </a:r>
            <a:endParaRPr sz="1600">
              <a:solidFill>
                <a:srgbClr val="DADADA"/>
              </a:solidFill>
            </a:endParaRPr>
          </a:p>
          <a:p>
            <a:pPr indent="-234880" lvl="0" marL="342900" rtl="0" algn="l">
              <a:spcBef>
                <a:spcPts val="920"/>
              </a:spcBef>
              <a:spcAft>
                <a:spcPts val="0"/>
              </a:spcAft>
              <a:buSzPts val="1120"/>
              <a:buNone/>
            </a:pPr>
            <a:r>
              <a:t/>
            </a:r>
            <a:endParaRPr sz="1600">
              <a:solidFill>
                <a:srgbClr val="DADADA"/>
              </a:solidFill>
            </a:endParaRPr>
          </a:p>
          <a:p>
            <a:pPr indent="-234880" lvl="0" marL="342900" rtl="0" algn="l">
              <a:spcBef>
                <a:spcPts val="920"/>
              </a:spcBef>
              <a:spcAft>
                <a:spcPts val="0"/>
              </a:spcAft>
              <a:buSzPts val="1120"/>
              <a:buNone/>
            </a:pPr>
            <a:r>
              <a:t/>
            </a:r>
            <a:endParaRPr sz="1600">
              <a:solidFill>
                <a:srgbClr val="DADADA"/>
              </a:solidFill>
            </a:endParaRPr>
          </a:p>
          <a:p>
            <a:pPr indent="-306000" lvl="0" marL="342900" rtl="0" algn="l">
              <a:spcBef>
                <a:spcPts val="920"/>
              </a:spcBef>
              <a:spcAft>
                <a:spcPts val="0"/>
              </a:spcAft>
              <a:buSzPts val="1120"/>
              <a:buChar char="◈"/>
            </a:pPr>
            <a:r>
              <a:rPr lang="en-US" sz="1600">
                <a:solidFill>
                  <a:srgbClr val="DADADA"/>
                </a:solidFill>
              </a:rPr>
              <a:t>Number of people killed state-wise</a:t>
            </a:r>
            <a:endParaRPr/>
          </a:p>
        </p:txBody>
      </p:sp>
      <p:sp>
        <p:nvSpPr>
          <p:cNvPr id="300" name="Google Shape;300;p19"/>
          <p:cNvSpPr/>
          <p:nvPr/>
        </p:nvSpPr>
        <p:spPr>
          <a:xfrm>
            <a:off x="4636008" y="965196"/>
            <a:ext cx="6581364" cy="4781641"/>
          </a:xfrm>
          <a:prstGeom prst="rect">
            <a:avLst/>
          </a:prstGeom>
          <a:solidFill>
            <a:schemeClr val="lt1"/>
          </a:solidFill>
          <a:ln cap="flat" cmpd="sng" w="190500">
            <a:solidFill>
              <a:srgbClr val="FFFFFF">
                <a:alpha val="6666"/>
              </a:srgb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pic>
        <p:nvPicPr>
          <p:cNvPr id="301" name="Google Shape;301;p19"/>
          <p:cNvPicPr preferRelativeResize="0"/>
          <p:nvPr/>
        </p:nvPicPr>
        <p:blipFill rotWithShape="1">
          <a:blip r:embed="rId4">
            <a:alphaModFix/>
          </a:blip>
          <a:srcRect b="0" l="0" r="0" t="0"/>
          <a:stretch/>
        </p:blipFill>
        <p:spPr>
          <a:xfrm>
            <a:off x="5702691" y="1438360"/>
            <a:ext cx="4512134" cy="383531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2" name="Shape 162"/>
        <p:cNvGrpSpPr/>
        <p:nvPr/>
      </p:nvGrpSpPr>
      <p:grpSpPr>
        <a:xfrm>
          <a:off x="0" y="0"/>
          <a:ext cx="0" cy="0"/>
          <a:chOff x="0" y="0"/>
          <a:chExt cx="0" cy="0"/>
        </a:xfrm>
      </p:grpSpPr>
      <p:sp>
        <p:nvSpPr>
          <p:cNvPr id="163" name="Google Shape;163;p2"/>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164" name="Google Shape;164;p2"/>
          <p:cNvSpPr/>
          <p:nvPr/>
        </p:nvSpPr>
        <p:spPr>
          <a:xfrm>
            <a:off x="321564" y="320040"/>
            <a:ext cx="11548872" cy="621792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165" name="Google Shape;165;p2"/>
          <p:cNvSpPr txBox="1"/>
          <p:nvPr>
            <p:ph type="title"/>
          </p:nvPr>
        </p:nvSpPr>
        <p:spPr>
          <a:xfrm>
            <a:off x="913795" y="963506"/>
            <a:ext cx="3740815" cy="4827693"/>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r">
              <a:spcBef>
                <a:spcPts val="0"/>
              </a:spcBef>
              <a:spcAft>
                <a:spcPts val="0"/>
              </a:spcAft>
              <a:buClr>
                <a:schemeClr val="lt2"/>
              </a:buClr>
              <a:buSzPts val="4000"/>
              <a:buFont typeface="Lustria"/>
              <a:buNone/>
            </a:pPr>
            <a:r>
              <a:rPr lang="en-US"/>
              <a:t>Gun Violence In USA</a:t>
            </a:r>
            <a:endParaRPr/>
          </a:p>
        </p:txBody>
      </p:sp>
      <p:cxnSp>
        <p:nvCxnSpPr>
          <p:cNvPr id="166" name="Google Shape;166;p2"/>
          <p:cNvCxnSpPr/>
          <p:nvPr/>
        </p:nvCxnSpPr>
        <p:spPr>
          <a:xfrm>
            <a:off x="4981187" y="2057399"/>
            <a:ext cx="0" cy="2743200"/>
          </a:xfrm>
          <a:prstGeom prst="straightConnector1">
            <a:avLst/>
          </a:prstGeom>
          <a:noFill/>
          <a:ln cap="flat" cmpd="sng" w="19050">
            <a:solidFill>
              <a:schemeClr val="accent1"/>
            </a:solidFill>
            <a:prstDash val="solid"/>
            <a:round/>
            <a:headEnd len="sm" w="sm" type="none"/>
            <a:tailEnd len="sm" w="sm" type="none"/>
          </a:ln>
        </p:spPr>
      </p:cxnSp>
      <p:sp>
        <p:nvSpPr>
          <p:cNvPr id="167" name="Google Shape;167;p2"/>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217100" lvl="0" marL="342900" rtl="0" algn="l">
              <a:spcBef>
                <a:spcPts val="0"/>
              </a:spcBef>
              <a:spcAft>
                <a:spcPts val="0"/>
              </a:spcAft>
              <a:buSzPts val="1400"/>
              <a:buNone/>
            </a:pPr>
            <a:r>
              <a:t/>
            </a:r>
            <a:endParaRPr/>
          </a:p>
        </p:txBody>
      </p:sp>
      <p:pic>
        <p:nvPicPr>
          <p:cNvPr descr="America has a gun violence problem. What do we do about it? - ABC News" id="168" name="Google Shape;168;p2"/>
          <p:cNvPicPr preferRelativeResize="0"/>
          <p:nvPr/>
        </p:nvPicPr>
        <p:blipFill rotWithShape="1">
          <a:blip r:embed="rId4">
            <a:alphaModFix/>
          </a:blip>
          <a:srcRect b="0" l="0" r="0" t="0"/>
          <a:stretch/>
        </p:blipFill>
        <p:spPr>
          <a:xfrm>
            <a:off x="5090163" y="1818640"/>
            <a:ext cx="5984235" cy="377952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0"/>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KDD Process</a:t>
            </a:r>
            <a:endParaRPr/>
          </a:p>
        </p:txBody>
      </p:sp>
      <p:sp>
        <p:nvSpPr>
          <p:cNvPr id="307" name="Google Shape;307;p20"/>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36900" rtl="0" algn="l">
              <a:spcBef>
                <a:spcPts val="0"/>
              </a:spcBef>
              <a:spcAft>
                <a:spcPts val="0"/>
              </a:spcAft>
              <a:buSzPts val="1680"/>
              <a:buNone/>
            </a:pPr>
            <a:r>
              <a:rPr b="1" lang="en-US" sz="2400"/>
              <a:t>Pattern evaluation:</a:t>
            </a:r>
            <a:endParaRPr/>
          </a:p>
          <a:p>
            <a:pPr indent="-306000" lvl="0" marL="342900" rtl="0" algn="l">
              <a:spcBef>
                <a:spcPts val="1000"/>
              </a:spcBef>
              <a:spcAft>
                <a:spcPts val="0"/>
              </a:spcAft>
              <a:buSzPts val="1400"/>
              <a:buChar char="◈"/>
            </a:pPr>
            <a:r>
              <a:rPr lang="en-US"/>
              <a:t>Based on predetermined metrics, evaluation of patterns is described as the identification of strictly increasing patterns that indicate knowledge.</a:t>
            </a:r>
            <a:endParaRPr/>
          </a:p>
          <a:p>
            <a:pPr indent="-306000" lvl="0" marL="342900" rtl="0" algn="l">
              <a:spcBef>
                <a:spcPts val="1000"/>
              </a:spcBef>
              <a:spcAft>
                <a:spcPts val="0"/>
              </a:spcAft>
              <a:buSzPts val="1400"/>
              <a:buChar char="◈"/>
            </a:pPr>
            <a:r>
              <a:rPr lang="en-US"/>
              <a:t>Uses summarization and visualization to make data user-friendly.</a:t>
            </a:r>
            <a:endParaRPr/>
          </a:p>
          <a:p>
            <a:pPr indent="-217100" lvl="0" marL="342900" rtl="0" algn="l">
              <a:spcBef>
                <a:spcPts val="1000"/>
              </a:spcBef>
              <a:spcAft>
                <a:spcPts val="0"/>
              </a:spcAft>
              <a:buSzPts val="1400"/>
              <a:buNone/>
            </a:pPr>
            <a:r>
              <a:t/>
            </a:r>
            <a:endParaRPr/>
          </a:p>
          <a:p>
            <a:pPr indent="-217100" lvl="0" marL="342900" rtl="0" algn="l">
              <a:spcBef>
                <a:spcPts val="1000"/>
              </a:spcBef>
              <a:spcAft>
                <a:spcPts val="0"/>
              </a:spcAft>
              <a:buSzPts val="1400"/>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1"/>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KDD Process</a:t>
            </a:r>
            <a:endParaRPr/>
          </a:p>
        </p:txBody>
      </p:sp>
      <p:sp>
        <p:nvSpPr>
          <p:cNvPr id="313" name="Google Shape;313;p21"/>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36900" rtl="0" algn="l">
              <a:spcBef>
                <a:spcPts val="0"/>
              </a:spcBef>
              <a:spcAft>
                <a:spcPts val="0"/>
              </a:spcAft>
              <a:buSzPts val="1680"/>
              <a:buNone/>
            </a:pPr>
            <a:r>
              <a:rPr b="1" lang="en-US" sz="2400"/>
              <a:t>Knowledge Representation:</a:t>
            </a:r>
            <a:endParaRPr/>
          </a:p>
          <a:p>
            <a:pPr indent="-306000" lvl="0" marL="342900" rtl="0" algn="l">
              <a:spcBef>
                <a:spcPts val="1000"/>
              </a:spcBef>
              <a:spcAft>
                <a:spcPts val="0"/>
              </a:spcAft>
              <a:buSzPts val="1400"/>
              <a:buChar char="◈"/>
            </a:pPr>
            <a:r>
              <a:rPr lang="en-US"/>
              <a:t>A strategy for representing the findings of data mining using visualization tools is known as knowledge representation.</a:t>
            </a:r>
            <a:endParaRPr/>
          </a:p>
          <a:p>
            <a:pPr indent="0" lvl="0" marL="36900" rtl="0" algn="l">
              <a:spcBef>
                <a:spcPts val="1000"/>
              </a:spcBef>
              <a:spcAft>
                <a:spcPts val="0"/>
              </a:spcAft>
              <a:buSzPts val="1400"/>
              <a:buNone/>
            </a:pPr>
            <a:r>
              <a:t/>
            </a:r>
            <a:endParaRPr/>
          </a:p>
          <a:p>
            <a:pPr indent="-306000" lvl="0" marL="342900" rtl="0" algn="l">
              <a:spcBef>
                <a:spcPts val="1000"/>
              </a:spcBef>
              <a:spcAft>
                <a:spcPts val="0"/>
              </a:spcAft>
              <a:buSzPts val="1400"/>
              <a:buChar char="◈"/>
            </a:pPr>
            <a:r>
              <a:rPr lang="en-US"/>
              <a:t>Generate reports. Produce tables.</a:t>
            </a:r>
            <a:endParaRPr/>
          </a:p>
          <a:p>
            <a:pPr indent="0" lvl="0" marL="36900" rtl="0" algn="l">
              <a:spcBef>
                <a:spcPts val="1000"/>
              </a:spcBef>
              <a:spcAft>
                <a:spcPts val="0"/>
              </a:spcAft>
              <a:buSzPts val="1400"/>
              <a:buNone/>
            </a:pPr>
            <a:r>
              <a:t/>
            </a:r>
            <a:endParaRPr/>
          </a:p>
          <a:p>
            <a:pPr indent="-306000" lvl="0" marL="342900" rtl="0" algn="l">
              <a:spcBef>
                <a:spcPts val="1000"/>
              </a:spcBef>
              <a:spcAft>
                <a:spcPts val="0"/>
              </a:spcAft>
              <a:buSzPts val="1400"/>
              <a:buChar char="◈"/>
            </a:pPr>
            <a:r>
              <a:rPr lang="en-US"/>
              <a:t>Make rules that discriminate, rules that classify, rules that characterize, etc.</a:t>
            </a:r>
            <a:endParaRPr/>
          </a:p>
          <a:p>
            <a:pPr indent="-217100" lvl="0" marL="342900" rtl="0" algn="l">
              <a:spcBef>
                <a:spcPts val="1000"/>
              </a:spcBef>
              <a:spcAft>
                <a:spcPts val="0"/>
              </a:spcAft>
              <a:buSzPts val="1400"/>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1bc7cd967ba_1_39"/>
          <p:cNvSpPr txBox="1"/>
          <p:nvPr>
            <p:ph type="title"/>
          </p:nvPr>
        </p:nvSpPr>
        <p:spPr>
          <a:xfrm>
            <a:off x="913795" y="609600"/>
            <a:ext cx="10353900" cy="9705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t/>
            </a:r>
            <a:endParaRPr/>
          </a:p>
          <a:p>
            <a:pPr indent="0" lvl="0" marL="0" rtl="0" algn="ctr">
              <a:spcBef>
                <a:spcPts val="0"/>
              </a:spcBef>
              <a:spcAft>
                <a:spcPts val="0"/>
              </a:spcAft>
              <a:buNone/>
            </a:pPr>
            <a:r>
              <a:rPr lang="en-US"/>
              <a:t>Data Science Algorithms &amp; Features Used</a:t>
            </a:r>
            <a:endParaRPr/>
          </a:p>
          <a:p>
            <a:pPr indent="0" lvl="0" marL="0" rtl="0" algn="ctr">
              <a:spcBef>
                <a:spcPts val="0"/>
              </a:spcBef>
              <a:spcAft>
                <a:spcPts val="0"/>
              </a:spcAft>
              <a:buNone/>
            </a:pPr>
            <a:r>
              <a:t/>
            </a:r>
            <a:endParaRPr/>
          </a:p>
        </p:txBody>
      </p:sp>
      <p:sp>
        <p:nvSpPr>
          <p:cNvPr id="319" name="Google Shape;319;g1bc7cd967ba_1_39"/>
          <p:cNvSpPr txBox="1"/>
          <p:nvPr>
            <p:ph idx="1" type="body"/>
          </p:nvPr>
        </p:nvSpPr>
        <p:spPr>
          <a:xfrm>
            <a:off x="913795" y="1732449"/>
            <a:ext cx="10353900" cy="4058700"/>
          </a:xfrm>
          <a:prstGeom prst="rect">
            <a:avLst/>
          </a:prstGeom>
        </p:spPr>
        <p:txBody>
          <a:bodyPr anchorCtr="0" anchor="t" bIns="45700" lIns="91425" spcFirstLastPara="1" rIns="91425" wrap="square" tIns="45700">
            <a:normAutofit fontScale="85000" lnSpcReduction="10000"/>
          </a:bodyPr>
          <a:lstStyle/>
          <a:p>
            <a:pPr indent="0" lvl="0" marL="0" rtl="0" algn="l">
              <a:spcBef>
                <a:spcPts val="360"/>
              </a:spcBef>
              <a:spcAft>
                <a:spcPts val="0"/>
              </a:spcAft>
              <a:buNone/>
            </a:pPr>
            <a:r>
              <a:rPr lang="en-US"/>
              <a:t>ARIMA :</a:t>
            </a:r>
            <a:endParaRPr/>
          </a:p>
          <a:p>
            <a:pPr indent="0" lvl="0" marL="0" rtl="0" algn="l">
              <a:spcBef>
                <a:spcPts val="600"/>
              </a:spcBef>
              <a:spcAft>
                <a:spcPts val="0"/>
              </a:spcAft>
              <a:buNone/>
            </a:pPr>
            <a:r>
              <a:rPr lang="en-US"/>
              <a:t>It is a combo of Auto regression and Moving Average models.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US"/>
              <a:t>To combine these two models, we have a different preprocessing step to make the sequence stationary, which is the I in ARIMA.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US"/>
              <a:t>For time series work, there is a common assumption that the data are stationary. Stationary means that the property of the mean, variance autocorrelation structure does not change over time.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US"/>
              <a:t> Non stationary is when the data has a strong trend (up/down). We believe that there should be a strong trend (non stationary) )of gun violence over the years of data, therefore using ARIMA model would be best to forecast future gun violence events.</a:t>
            </a:r>
            <a:endParaRPr/>
          </a:p>
          <a:p>
            <a:pPr indent="0" lvl="0" marL="0" rtl="0" algn="l">
              <a:spcBef>
                <a:spcPts val="600"/>
              </a:spcBef>
              <a:spcAft>
                <a:spcPts val="0"/>
              </a:spcAft>
              <a:buNone/>
            </a:pPr>
            <a:r>
              <a:t/>
            </a:r>
            <a:endParaRPr/>
          </a:p>
          <a:p>
            <a:pPr indent="0" lvl="0" marL="0" rtl="0" algn="l">
              <a:spcBef>
                <a:spcPts val="600"/>
              </a:spcBef>
              <a:spcAft>
                <a:spcPts val="6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1bc7cd967ba_1_49"/>
          <p:cNvSpPr txBox="1"/>
          <p:nvPr>
            <p:ph type="title"/>
          </p:nvPr>
        </p:nvSpPr>
        <p:spPr>
          <a:xfrm>
            <a:off x="913795" y="609923"/>
            <a:ext cx="5934900" cy="18294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a:p>
            <a:pPr indent="0" lvl="0" marL="0" rtl="0" algn="ctr">
              <a:spcBef>
                <a:spcPts val="0"/>
              </a:spcBef>
              <a:spcAft>
                <a:spcPts val="0"/>
              </a:spcAft>
              <a:buClr>
                <a:schemeClr val="dk1"/>
              </a:buClr>
              <a:buSzPts val="1100"/>
              <a:buFont typeface="Arial"/>
              <a:buNone/>
            </a:pPr>
            <a:r>
              <a:rPr lang="en-US"/>
              <a:t>Data Science Algorithms &amp; Features Used</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
        <p:nvSpPr>
          <p:cNvPr id="325" name="Google Shape;325;g1bc7cd967ba_1_49"/>
          <p:cNvSpPr txBox="1"/>
          <p:nvPr>
            <p:ph idx="1" type="body"/>
          </p:nvPr>
        </p:nvSpPr>
        <p:spPr>
          <a:xfrm>
            <a:off x="913799" y="2439250"/>
            <a:ext cx="4449300" cy="3376200"/>
          </a:xfrm>
          <a:prstGeom prst="rect">
            <a:avLst/>
          </a:prstGeom>
        </p:spPr>
        <p:txBody>
          <a:bodyPr anchorCtr="0" anchor="t" bIns="45700" lIns="91425" spcFirstLastPara="1" rIns="91425" wrap="square" tIns="45700">
            <a:normAutofit/>
          </a:bodyPr>
          <a:lstStyle/>
          <a:p>
            <a:pPr indent="0" lvl="0" marL="0" rtl="0" algn="ctr">
              <a:spcBef>
                <a:spcPts val="320"/>
              </a:spcBef>
              <a:spcAft>
                <a:spcPts val="0"/>
              </a:spcAft>
              <a:buNone/>
            </a:pPr>
            <a:r>
              <a:t/>
            </a:r>
            <a:endParaRPr/>
          </a:p>
          <a:p>
            <a:pPr indent="0" lvl="0" marL="0" rtl="0" algn="l">
              <a:spcBef>
                <a:spcPts val="600"/>
              </a:spcBef>
              <a:spcAft>
                <a:spcPts val="0"/>
              </a:spcAft>
              <a:buNone/>
            </a:pPr>
            <a:r>
              <a:rPr lang="en-US"/>
              <a:t>Making the ARIMA model:</a:t>
            </a:r>
            <a:endParaRPr/>
          </a:p>
          <a:p>
            <a:pPr indent="0" lvl="0" marL="0" rtl="0" algn="ctr">
              <a:spcBef>
                <a:spcPts val="600"/>
              </a:spcBef>
              <a:spcAft>
                <a:spcPts val="0"/>
              </a:spcAft>
              <a:buNone/>
            </a:pPr>
            <a:r>
              <a:t/>
            </a:r>
            <a:endParaRPr/>
          </a:p>
          <a:p>
            <a:pPr indent="0" lvl="0" marL="0" rtl="0" algn="l">
              <a:spcBef>
                <a:spcPts val="600"/>
              </a:spcBef>
              <a:spcAft>
                <a:spcPts val="0"/>
              </a:spcAft>
              <a:buNone/>
            </a:pPr>
            <a:r>
              <a:rPr lang="en-US"/>
              <a:t>Once we are able to determine these 3 values, we can use them in our ARIMA method. </a:t>
            </a:r>
            <a:endParaRPr/>
          </a:p>
          <a:p>
            <a:pPr indent="0" lvl="0" marL="0" rtl="0" algn="ctr">
              <a:spcBef>
                <a:spcPts val="600"/>
              </a:spcBef>
              <a:spcAft>
                <a:spcPts val="0"/>
              </a:spcAft>
              <a:buNone/>
            </a:pPr>
            <a:r>
              <a:t/>
            </a:r>
            <a:endParaRPr/>
          </a:p>
          <a:p>
            <a:pPr indent="0" lvl="0" marL="0" rtl="0" algn="l">
              <a:spcBef>
                <a:spcPts val="600"/>
              </a:spcBef>
              <a:spcAft>
                <a:spcPts val="0"/>
              </a:spcAft>
              <a:buNone/>
            </a:pPr>
            <a:r>
              <a:rPr lang="en-US"/>
              <a:t>Then, we can use this model to do some predictions</a:t>
            </a:r>
            <a:endParaRPr/>
          </a:p>
          <a:p>
            <a:pPr indent="0" lvl="0" marL="0" rtl="0" algn="ctr">
              <a:spcBef>
                <a:spcPts val="600"/>
              </a:spcBef>
              <a:spcAft>
                <a:spcPts val="600"/>
              </a:spcAft>
              <a:buNone/>
            </a:pPr>
            <a:r>
              <a:t/>
            </a:r>
            <a:endParaRPr/>
          </a:p>
        </p:txBody>
      </p:sp>
      <p:sp>
        <p:nvSpPr>
          <p:cNvPr id="326" name="Google Shape;326;g1bc7cd967ba_1_49"/>
          <p:cNvSpPr/>
          <p:nvPr>
            <p:ph idx="2" type="pic"/>
          </p:nvPr>
        </p:nvSpPr>
        <p:spPr>
          <a:xfrm>
            <a:off x="5979725" y="1457550"/>
            <a:ext cx="5400300" cy="5269800"/>
          </a:xfrm>
          <a:prstGeom prst="rect">
            <a:avLst/>
          </a:prstGeom>
        </p:spPr>
      </p:sp>
      <p:pic>
        <p:nvPicPr>
          <p:cNvPr id="327" name="Google Shape;327;g1bc7cd967ba_1_49"/>
          <p:cNvPicPr preferRelativeResize="0"/>
          <p:nvPr/>
        </p:nvPicPr>
        <p:blipFill rotWithShape="1">
          <a:blip r:embed="rId3">
            <a:alphaModFix/>
          </a:blip>
          <a:srcRect b="4907" l="0" r="0" t="8534"/>
          <a:stretch/>
        </p:blipFill>
        <p:spPr>
          <a:xfrm>
            <a:off x="5979725" y="1551000"/>
            <a:ext cx="5400300" cy="48275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1bc7cd967ba_1_44"/>
          <p:cNvSpPr txBox="1"/>
          <p:nvPr>
            <p:ph type="title"/>
          </p:nvPr>
        </p:nvSpPr>
        <p:spPr>
          <a:xfrm>
            <a:off x="913795" y="609923"/>
            <a:ext cx="5934900" cy="18294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Clr>
                <a:schemeClr val="dk1"/>
              </a:buClr>
              <a:buSzPts val="1100"/>
              <a:buFont typeface="Arial"/>
              <a:buNone/>
            </a:pPr>
            <a:r>
              <a:rPr lang="en-US"/>
              <a:t>Data Science Algorithms &amp; Features Used</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
        <p:nvSpPr>
          <p:cNvPr id="333" name="Google Shape;333;g1bc7cd967ba_1_44"/>
          <p:cNvSpPr/>
          <p:nvPr>
            <p:ph idx="2" type="pic"/>
          </p:nvPr>
        </p:nvSpPr>
        <p:spPr>
          <a:xfrm>
            <a:off x="5531250" y="1551000"/>
            <a:ext cx="5934900" cy="4629900"/>
          </a:xfrm>
          <a:prstGeom prst="rect">
            <a:avLst/>
          </a:prstGeom>
        </p:spPr>
      </p:sp>
      <p:pic>
        <p:nvPicPr>
          <p:cNvPr id="334" name="Google Shape;334;g1bc7cd967ba_1_44"/>
          <p:cNvPicPr preferRelativeResize="0"/>
          <p:nvPr/>
        </p:nvPicPr>
        <p:blipFill>
          <a:blip r:embed="rId3">
            <a:alphaModFix/>
          </a:blip>
          <a:stretch>
            <a:fillRect/>
          </a:stretch>
        </p:blipFill>
        <p:spPr>
          <a:xfrm>
            <a:off x="5531250" y="1551000"/>
            <a:ext cx="5934900" cy="4540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g1bc7cd967ba_1_68"/>
          <p:cNvSpPr txBox="1"/>
          <p:nvPr>
            <p:ph type="ctrTitle"/>
          </p:nvPr>
        </p:nvSpPr>
        <p:spPr>
          <a:xfrm>
            <a:off x="1370693" y="1769540"/>
            <a:ext cx="9440100" cy="18288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lang="en-US"/>
              <a:t>Thank You</a:t>
            </a:r>
            <a:endParaRPr/>
          </a:p>
        </p:txBody>
      </p:sp>
      <p:sp>
        <p:nvSpPr>
          <p:cNvPr id="340" name="Google Shape;340;g1bc7cd967ba_1_68"/>
          <p:cNvSpPr txBox="1"/>
          <p:nvPr>
            <p:ph idx="1" type="subTitle"/>
          </p:nvPr>
        </p:nvSpPr>
        <p:spPr>
          <a:xfrm>
            <a:off x="1370693" y="3598339"/>
            <a:ext cx="9440100" cy="1050000"/>
          </a:xfrm>
          <a:prstGeom prst="rect">
            <a:avLst/>
          </a:prstGeom>
        </p:spPr>
        <p:txBody>
          <a:bodyPr anchorCtr="0" anchor="t" bIns="45700" lIns="91425" spcFirstLastPara="1" rIns="91425" wrap="square" tIns="45700">
            <a:normAutofit/>
          </a:bodyPr>
          <a:lstStyle/>
          <a:p>
            <a:pPr indent="0" lvl="0" marL="0" rtl="0" algn="ctr">
              <a:spcBef>
                <a:spcPts val="400"/>
              </a:spcBef>
              <a:spcAft>
                <a:spcPts val="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2" name="Shape 172"/>
        <p:cNvGrpSpPr/>
        <p:nvPr/>
      </p:nvGrpSpPr>
      <p:grpSpPr>
        <a:xfrm>
          <a:off x="0" y="0"/>
          <a:ext cx="0" cy="0"/>
          <a:chOff x="0" y="0"/>
          <a:chExt cx="0" cy="0"/>
        </a:xfrm>
      </p:grpSpPr>
      <p:sp>
        <p:nvSpPr>
          <p:cNvPr id="173" name="Google Shape;173;p3"/>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174" name="Google Shape;174;p3"/>
          <p:cNvSpPr txBox="1"/>
          <p:nvPr>
            <p:ph type="title"/>
          </p:nvPr>
        </p:nvSpPr>
        <p:spPr>
          <a:xfrm>
            <a:off x="913795" y="609600"/>
            <a:ext cx="10353762" cy="1164772"/>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Gun Violence In USA</a:t>
            </a:r>
            <a:endParaRPr/>
          </a:p>
        </p:txBody>
      </p:sp>
      <p:pic>
        <p:nvPicPr>
          <p:cNvPr id="175" name="Google Shape;175;p3"/>
          <p:cNvPicPr preferRelativeResize="0"/>
          <p:nvPr/>
        </p:nvPicPr>
        <p:blipFill rotWithShape="1">
          <a:blip r:embed="rId4">
            <a:alphaModFix/>
          </a:blip>
          <a:srcRect b="0" l="798" r="616" t="2669"/>
          <a:stretch/>
        </p:blipFill>
        <p:spPr>
          <a:xfrm>
            <a:off x="-1" y="2046514"/>
            <a:ext cx="12192001" cy="4811485"/>
          </a:xfrm>
          <a:prstGeom prst="rect">
            <a:avLst/>
          </a:prstGeom>
          <a:noFill/>
          <a:ln>
            <a:noFill/>
          </a:ln>
        </p:spPr>
      </p:pic>
      <p:sp>
        <p:nvSpPr>
          <p:cNvPr id="176" name="Google Shape;176;p3"/>
          <p:cNvSpPr txBox="1"/>
          <p:nvPr>
            <p:ph idx="1" type="body"/>
          </p:nvPr>
        </p:nvSpPr>
        <p:spPr>
          <a:xfrm>
            <a:off x="1235528" y="2481943"/>
            <a:ext cx="9710296" cy="330925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lnSpc>
                <a:spcPct val="90000"/>
              </a:lnSpc>
              <a:spcBef>
                <a:spcPts val="0"/>
              </a:spcBef>
              <a:spcAft>
                <a:spcPts val="0"/>
              </a:spcAft>
              <a:buSzPts val="1190"/>
              <a:buChar char="◈"/>
            </a:pPr>
            <a:r>
              <a:rPr lang="en-US" sz="1700"/>
              <a:t>Gun violence is a preventable public health tragedy affecting communities all over the United States. Every day, more than 100 Americans die by gun violence, including 64 who die by firearm suicide, 39 Americans who die by firearm homicide, and 3 who are killed by other forms of gun violence.</a:t>
            </a:r>
            <a:endParaRPr/>
          </a:p>
          <a:p>
            <a:pPr indent="-306000" lvl="0" marL="342900" rtl="0" algn="l">
              <a:lnSpc>
                <a:spcPct val="90000"/>
              </a:lnSpc>
              <a:spcBef>
                <a:spcPts val="940"/>
              </a:spcBef>
              <a:spcAft>
                <a:spcPts val="0"/>
              </a:spcAft>
              <a:buSzPts val="1190"/>
              <a:buChar char="◈"/>
            </a:pPr>
            <a:r>
              <a:rPr lang="en-US" sz="1700"/>
              <a:t>In 2019, the most recent year of data available, there were 39,707 gun deaths – 109 every single day.4 Three in every five gun deaths are suicides and more than one-third are homicides, while the remainder are unintentional, of unknown intent, or law enforcement intervention.</a:t>
            </a:r>
            <a:endParaRPr/>
          </a:p>
          <a:p>
            <a:pPr indent="-306000" lvl="0" marL="342900" rtl="0" algn="l">
              <a:lnSpc>
                <a:spcPct val="90000"/>
              </a:lnSpc>
              <a:spcBef>
                <a:spcPts val="940"/>
              </a:spcBef>
              <a:spcAft>
                <a:spcPts val="0"/>
              </a:spcAft>
              <a:buSzPts val="1190"/>
              <a:buChar char="◈"/>
            </a:pPr>
            <a:r>
              <a:rPr lang="en-US" sz="1700"/>
              <a:t>Among high-income countries, the United States is an outlier in terms of gun violence. It has been well-documented that firearm ownership rates* are associated with increased firearm-related death rates.</a:t>
            </a:r>
            <a:endParaRPr/>
          </a:p>
          <a:p>
            <a:pPr indent="-306000" lvl="0" marL="342900" rtl="0" algn="l">
              <a:lnSpc>
                <a:spcPct val="90000"/>
              </a:lnSpc>
              <a:spcBef>
                <a:spcPts val="940"/>
              </a:spcBef>
              <a:spcAft>
                <a:spcPts val="0"/>
              </a:spcAft>
              <a:buSzPts val="1190"/>
              <a:buChar char="◈"/>
            </a:pPr>
            <a:r>
              <a:rPr lang="en-US" sz="1700"/>
              <a:t>The U.S. has the highest firearm ownership and highest firearm death rates of 27 high-income countries.5 The firearm homicide rate in the U.S. is nearly 25 times higher than other high-income countries and the firearm suicide rate is nearly 10 times that of other high-income countries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0" name="Shape 180"/>
        <p:cNvGrpSpPr/>
        <p:nvPr/>
      </p:nvGrpSpPr>
      <p:grpSpPr>
        <a:xfrm>
          <a:off x="0" y="0"/>
          <a:ext cx="0" cy="0"/>
          <a:chOff x="0" y="0"/>
          <a:chExt cx="0" cy="0"/>
        </a:xfrm>
      </p:grpSpPr>
      <p:sp>
        <p:nvSpPr>
          <p:cNvPr id="181" name="Google Shape;181;p4"/>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182" name="Google Shape;182;p4"/>
          <p:cNvSpPr txBox="1"/>
          <p:nvPr>
            <p:ph type="title"/>
          </p:nvPr>
        </p:nvSpPr>
        <p:spPr>
          <a:xfrm>
            <a:off x="913795" y="609600"/>
            <a:ext cx="10353762" cy="1164772"/>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Gun Violence In USA</a:t>
            </a:r>
            <a:endParaRPr/>
          </a:p>
        </p:txBody>
      </p:sp>
      <p:pic>
        <p:nvPicPr>
          <p:cNvPr id="183" name="Google Shape;183;p4"/>
          <p:cNvPicPr preferRelativeResize="0"/>
          <p:nvPr/>
        </p:nvPicPr>
        <p:blipFill rotWithShape="1">
          <a:blip r:embed="rId4">
            <a:alphaModFix/>
          </a:blip>
          <a:srcRect b="0" l="798" r="616" t="2669"/>
          <a:stretch/>
        </p:blipFill>
        <p:spPr>
          <a:xfrm>
            <a:off x="-1" y="2046514"/>
            <a:ext cx="12192001" cy="4811485"/>
          </a:xfrm>
          <a:prstGeom prst="rect">
            <a:avLst/>
          </a:prstGeom>
          <a:noFill/>
          <a:ln>
            <a:noFill/>
          </a:ln>
        </p:spPr>
      </p:pic>
      <p:sp>
        <p:nvSpPr>
          <p:cNvPr id="184" name="Google Shape;184;p4"/>
          <p:cNvSpPr txBox="1"/>
          <p:nvPr>
            <p:ph idx="1" type="body"/>
          </p:nvPr>
        </p:nvSpPr>
        <p:spPr>
          <a:xfrm>
            <a:off x="1235528" y="2481943"/>
            <a:ext cx="9710296" cy="330925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lnSpc>
                <a:spcPct val="90000"/>
              </a:lnSpc>
              <a:spcBef>
                <a:spcPts val="0"/>
              </a:spcBef>
              <a:spcAft>
                <a:spcPts val="0"/>
              </a:spcAft>
              <a:buSzPts val="1120"/>
              <a:buChar char="◈"/>
            </a:pPr>
            <a:r>
              <a:rPr lang="en-US" sz="1600"/>
              <a:t>It is a common misconception that individuals living with mental illness are responsible for gun violence. When compared to other countries, the United States has similar rates of mental illness, yet we have much higher rates of gun violence.</a:t>
            </a:r>
            <a:endParaRPr/>
          </a:p>
          <a:p>
            <a:pPr indent="-306000" lvl="0" marL="342900" rtl="0" algn="l">
              <a:lnSpc>
                <a:spcPct val="90000"/>
              </a:lnSpc>
              <a:spcBef>
                <a:spcPts val="920"/>
              </a:spcBef>
              <a:spcAft>
                <a:spcPts val="0"/>
              </a:spcAft>
              <a:buSzPts val="1120"/>
              <a:buChar char="◈"/>
            </a:pPr>
            <a:r>
              <a:rPr lang="en-US" sz="1600"/>
              <a:t>To be clear, mental illness does not cause gun violence – the problem is access to firearms.</a:t>
            </a:r>
            <a:endParaRPr/>
          </a:p>
          <a:p>
            <a:pPr indent="-306000" lvl="0" marL="342900" rtl="0" algn="l">
              <a:lnSpc>
                <a:spcPct val="90000"/>
              </a:lnSpc>
              <a:spcBef>
                <a:spcPts val="920"/>
              </a:spcBef>
              <a:spcAft>
                <a:spcPts val="0"/>
              </a:spcAft>
              <a:buSzPts val="1120"/>
              <a:buChar char="◈"/>
            </a:pPr>
            <a:r>
              <a:rPr lang="en-US" sz="1600"/>
              <a:t>The debate over U.S. gun laws has raged for decades, often reigniting after high-profile mass shootings. Gun violence has surged amid the COVID-19 pandemic.</a:t>
            </a:r>
            <a:endParaRPr/>
          </a:p>
          <a:p>
            <a:pPr indent="-306000" lvl="0" marL="342900" rtl="0" algn="l">
              <a:lnSpc>
                <a:spcPct val="90000"/>
              </a:lnSpc>
              <a:spcBef>
                <a:spcPts val="920"/>
              </a:spcBef>
              <a:spcAft>
                <a:spcPts val="0"/>
              </a:spcAft>
              <a:buSzPts val="1120"/>
              <a:buChar char="◈"/>
            </a:pPr>
            <a:r>
              <a:rPr lang="en-US" sz="1600"/>
              <a:t>Gun ownership and gun homicide rates are high in the United States in comparison to rates in other advanced democracies. Mass shootings in Australia, Canada, and the United Kingdom prompted those governments to tighten gun laws.</a:t>
            </a:r>
            <a:endParaRPr/>
          </a:p>
          <a:p>
            <a:pPr indent="-306000" lvl="0" marL="342900" rtl="0" algn="l">
              <a:lnSpc>
                <a:spcPct val="90000"/>
              </a:lnSpc>
              <a:spcBef>
                <a:spcPts val="920"/>
              </a:spcBef>
              <a:spcAft>
                <a:spcPts val="0"/>
              </a:spcAft>
              <a:buSzPts val="1120"/>
              <a:buChar char="◈"/>
            </a:pPr>
            <a:r>
              <a:rPr lang="en-US" sz="1600"/>
              <a:t>Gun ownership in the United States is rooted in the Second Amendment of the Constitution: “A well-regulated Militia, being necessary to the security of a free State, the right of the people to keep and bear Arms, shall not be infringed.”</a:t>
            </a:r>
            <a:endParaRPr/>
          </a:p>
          <a:p>
            <a:pPr indent="-234880" lvl="0" marL="342900" rtl="0" algn="l">
              <a:lnSpc>
                <a:spcPct val="90000"/>
              </a:lnSpc>
              <a:spcBef>
                <a:spcPts val="920"/>
              </a:spcBef>
              <a:spcAft>
                <a:spcPts val="0"/>
              </a:spcAft>
              <a:buSzPts val="1120"/>
              <a:buNone/>
            </a:pPr>
            <a:r>
              <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8" name="Shape 188"/>
        <p:cNvGrpSpPr/>
        <p:nvPr/>
      </p:nvGrpSpPr>
      <p:grpSpPr>
        <a:xfrm>
          <a:off x="0" y="0"/>
          <a:ext cx="0" cy="0"/>
          <a:chOff x="0" y="0"/>
          <a:chExt cx="0" cy="0"/>
        </a:xfrm>
      </p:grpSpPr>
      <p:sp>
        <p:nvSpPr>
          <p:cNvPr id="189" name="Google Shape;189;p5"/>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190" name="Google Shape;190;p5"/>
          <p:cNvSpPr txBox="1"/>
          <p:nvPr>
            <p:ph type="title"/>
          </p:nvPr>
        </p:nvSpPr>
        <p:spPr>
          <a:xfrm>
            <a:off x="913795" y="609600"/>
            <a:ext cx="10353762" cy="1164772"/>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Gun Violence In USA</a:t>
            </a:r>
            <a:endParaRPr/>
          </a:p>
        </p:txBody>
      </p:sp>
      <p:pic>
        <p:nvPicPr>
          <p:cNvPr id="191" name="Google Shape;191;p5"/>
          <p:cNvPicPr preferRelativeResize="0"/>
          <p:nvPr/>
        </p:nvPicPr>
        <p:blipFill rotWithShape="1">
          <a:blip r:embed="rId4">
            <a:alphaModFix/>
          </a:blip>
          <a:srcRect b="0" l="798" r="616" t="2669"/>
          <a:stretch/>
        </p:blipFill>
        <p:spPr>
          <a:xfrm>
            <a:off x="-1" y="2046514"/>
            <a:ext cx="12192001" cy="4811485"/>
          </a:xfrm>
          <a:prstGeom prst="rect">
            <a:avLst/>
          </a:prstGeom>
          <a:noFill/>
          <a:ln>
            <a:noFill/>
          </a:ln>
        </p:spPr>
      </p:pic>
      <p:sp>
        <p:nvSpPr>
          <p:cNvPr id="192" name="Google Shape;192;p5"/>
          <p:cNvSpPr txBox="1"/>
          <p:nvPr>
            <p:ph idx="1" type="body"/>
          </p:nvPr>
        </p:nvSpPr>
        <p:spPr>
          <a:xfrm>
            <a:off x="1235528" y="2481943"/>
            <a:ext cx="9710296" cy="330925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lnSpc>
                <a:spcPct val="90000"/>
              </a:lnSpc>
              <a:spcBef>
                <a:spcPts val="0"/>
              </a:spcBef>
              <a:spcAft>
                <a:spcPts val="0"/>
              </a:spcAft>
              <a:buSzPts val="1190"/>
              <a:buChar char="◈"/>
            </a:pPr>
            <a:r>
              <a:rPr lang="en-US" sz="1700"/>
              <a:t>Federal law provides the basis for firearms regulation in the United States, but states and cities can impose further restrictions</a:t>
            </a:r>
            <a:endParaRPr/>
          </a:p>
          <a:p>
            <a:pPr indent="-306000" lvl="0" marL="342900" rtl="0" algn="l">
              <a:lnSpc>
                <a:spcPct val="90000"/>
              </a:lnSpc>
              <a:spcBef>
                <a:spcPts val="940"/>
              </a:spcBef>
              <a:spcAft>
                <a:spcPts val="0"/>
              </a:spcAft>
              <a:buSzPts val="1190"/>
              <a:buChar char="◈"/>
            </a:pPr>
            <a:r>
              <a:rPr lang="en-US" sz="1700"/>
              <a:t>Some studies have indicated that states with more restrictive gun laws, such as California or Hawaii, have lower incidences of gun deaths, although researchers say more analysis is needed.</a:t>
            </a:r>
            <a:endParaRPr/>
          </a:p>
          <a:p>
            <a:pPr indent="-306000" lvl="0" marL="342900" rtl="0" algn="l">
              <a:lnSpc>
                <a:spcPct val="90000"/>
              </a:lnSpc>
              <a:spcBef>
                <a:spcPts val="940"/>
              </a:spcBef>
              <a:spcAft>
                <a:spcPts val="0"/>
              </a:spcAft>
              <a:buSzPts val="1190"/>
              <a:buChar char="◈"/>
            </a:pPr>
            <a:r>
              <a:rPr lang="en-US" sz="1700"/>
              <a:t>In recent years, Congress has debated changes to existing gun laws, typically in the immediate aftermath of a high-profile mass shooting, such as that in Las Vegas in 2017 (sixty people killed), or in Parkland, Florida, in 2018 (seventeen killed)</a:t>
            </a:r>
            <a:endParaRPr/>
          </a:p>
          <a:p>
            <a:pPr indent="-306000" lvl="0" marL="342900" rtl="0" algn="l">
              <a:lnSpc>
                <a:spcPct val="90000"/>
              </a:lnSpc>
              <a:spcBef>
                <a:spcPts val="940"/>
              </a:spcBef>
              <a:spcAft>
                <a:spcPts val="0"/>
              </a:spcAft>
              <a:buSzPts val="1190"/>
              <a:buChar char="◈"/>
            </a:pPr>
            <a:r>
              <a:rPr lang="en-US" sz="1700"/>
              <a:t>Meanwhile, gun violence has surged amid the COVID-19 pandemic. As of June 2022, guns have killed some nineteen thousand people in the United States this year.</a:t>
            </a:r>
            <a:endParaRPr/>
          </a:p>
          <a:p>
            <a:pPr indent="-306000" lvl="0" marL="342900" rtl="0" algn="l">
              <a:lnSpc>
                <a:spcPct val="90000"/>
              </a:lnSpc>
              <a:spcBef>
                <a:spcPts val="940"/>
              </a:spcBef>
              <a:spcAft>
                <a:spcPts val="0"/>
              </a:spcAft>
              <a:buSzPts val="1190"/>
              <a:buChar char="◈"/>
            </a:pPr>
            <a:r>
              <a:rPr lang="en-US" sz="1700"/>
              <a:t>The majority of those were in acts of suicide. Mass shootings—those with at least four victims—were occurring at a rate of at least one per day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6" name="Shape 196"/>
        <p:cNvGrpSpPr/>
        <p:nvPr/>
      </p:nvGrpSpPr>
      <p:grpSpPr>
        <a:xfrm>
          <a:off x="0" y="0"/>
          <a:ext cx="0" cy="0"/>
          <a:chOff x="0" y="0"/>
          <a:chExt cx="0" cy="0"/>
        </a:xfrm>
      </p:grpSpPr>
      <p:sp>
        <p:nvSpPr>
          <p:cNvPr id="197" name="Google Shape;197;p6"/>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198" name="Google Shape;198;p6"/>
          <p:cNvSpPr/>
          <p:nvPr/>
        </p:nvSpPr>
        <p:spPr>
          <a:xfrm>
            <a:off x="321564" y="320040"/>
            <a:ext cx="11548872" cy="621792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199" name="Google Shape;199;p6"/>
          <p:cNvSpPr txBox="1"/>
          <p:nvPr>
            <p:ph type="title"/>
          </p:nvPr>
        </p:nvSpPr>
        <p:spPr>
          <a:xfrm>
            <a:off x="913795" y="963506"/>
            <a:ext cx="3740815" cy="4827693"/>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r">
              <a:spcBef>
                <a:spcPts val="0"/>
              </a:spcBef>
              <a:spcAft>
                <a:spcPts val="0"/>
              </a:spcAft>
              <a:buClr>
                <a:schemeClr val="lt2"/>
              </a:buClr>
              <a:buSzPts val="4000"/>
              <a:buFont typeface="Lustria"/>
              <a:buNone/>
            </a:pPr>
            <a:r>
              <a:rPr lang="en-US"/>
              <a:t>Problem Statement</a:t>
            </a:r>
            <a:endParaRPr/>
          </a:p>
        </p:txBody>
      </p:sp>
      <p:cxnSp>
        <p:nvCxnSpPr>
          <p:cNvPr id="200" name="Google Shape;200;p6"/>
          <p:cNvCxnSpPr/>
          <p:nvPr/>
        </p:nvCxnSpPr>
        <p:spPr>
          <a:xfrm>
            <a:off x="4981187" y="2057399"/>
            <a:ext cx="0" cy="2743200"/>
          </a:xfrm>
          <a:prstGeom prst="straightConnector1">
            <a:avLst/>
          </a:prstGeom>
          <a:noFill/>
          <a:ln cap="flat" cmpd="sng" w="19050">
            <a:solidFill>
              <a:schemeClr val="accent1"/>
            </a:solidFill>
            <a:prstDash val="solid"/>
            <a:round/>
            <a:headEnd len="sm" w="sm" type="none"/>
            <a:tailEnd len="sm" w="sm" type="none"/>
          </a:ln>
        </p:spPr>
      </p:cxnSp>
      <p:sp>
        <p:nvSpPr>
          <p:cNvPr id="201" name="Google Shape;201;p6"/>
          <p:cNvSpPr txBox="1"/>
          <p:nvPr>
            <p:ph idx="1" type="body"/>
          </p:nvPr>
        </p:nvSpPr>
        <p:spPr>
          <a:xfrm>
            <a:off x="5307765" y="963507"/>
            <a:ext cx="5959791" cy="4827694"/>
          </a:xfrm>
          <a:prstGeom prst="rect">
            <a:avLst/>
          </a:prstGeom>
          <a:noFill/>
          <a:ln>
            <a:noFill/>
          </a:ln>
        </p:spPr>
        <p:txBody>
          <a:bodyPr anchorCtr="0" anchor="ctr" bIns="45700" lIns="91425" spcFirstLastPara="1" rIns="91425" wrap="square" tIns="45700">
            <a:normAutofit/>
          </a:bodyPr>
          <a:lstStyle/>
          <a:p>
            <a:pPr indent="-306000" lvl="0" marL="342900" rtl="0" algn="l">
              <a:spcBef>
                <a:spcPts val="0"/>
              </a:spcBef>
              <a:spcAft>
                <a:spcPts val="0"/>
              </a:spcAft>
              <a:buSzPts val="1400"/>
              <a:buChar char="◈"/>
            </a:pPr>
            <a:r>
              <a:rPr lang="en-US">
                <a:solidFill>
                  <a:schemeClr val="lt1"/>
                </a:solidFill>
              </a:rPr>
              <a:t>This project aims to analyze, evaluate the gun violence data in the US for the year 2013 to 2018 and also to predict the number of injuries and death in future month-wise.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5" name="Shape 205"/>
        <p:cNvGrpSpPr/>
        <p:nvPr/>
      </p:nvGrpSpPr>
      <p:grpSpPr>
        <a:xfrm>
          <a:off x="0" y="0"/>
          <a:ext cx="0" cy="0"/>
          <a:chOff x="0" y="0"/>
          <a:chExt cx="0" cy="0"/>
        </a:xfrm>
      </p:grpSpPr>
      <p:sp>
        <p:nvSpPr>
          <p:cNvPr id="206" name="Google Shape;206;p7"/>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207" name="Google Shape;207;p7"/>
          <p:cNvSpPr/>
          <p:nvPr/>
        </p:nvSpPr>
        <p:spPr>
          <a:xfrm>
            <a:off x="321564" y="320040"/>
            <a:ext cx="11548872" cy="621792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ustria"/>
              <a:ea typeface="Lustria"/>
              <a:cs typeface="Lustria"/>
              <a:sym typeface="Lustria"/>
            </a:endParaRPr>
          </a:p>
        </p:txBody>
      </p:sp>
      <p:sp>
        <p:nvSpPr>
          <p:cNvPr id="208" name="Google Shape;208;p7"/>
          <p:cNvSpPr txBox="1"/>
          <p:nvPr>
            <p:ph type="title"/>
          </p:nvPr>
        </p:nvSpPr>
        <p:spPr>
          <a:xfrm>
            <a:off x="913795" y="963506"/>
            <a:ext cx="3740815" cy="4827693"/>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r">
              <a:spcBef>
                <a:spcPts val="0"/>
              </a:spcBef>
              <a:spcAft>
                <a:spcPts val="0"/>
              </a:spcAft>
              <a:buClr>
                <a:schemeClr val="lt2"/>
              </a:buClr>
              <a:buSzPts val="3700"/>
              <a:buFont typeface="Lustria"/>
              <a:buNone/>
            </a:pPr>
            <a:r>
              <a:rPr lang="en-US" sz="3600"/>
              <a:t>Knowledge Discovery In Databases(KDD)</a:t>
            </a:r>
            <a:endParaRPr sz="3600"/>
          </a:p>
        </p:txBody>
      </p:sp>
      <p:cxnSp>
        <p:nvCxnSpPr>
          <p:cNvPr id="209" name="Google Shape;209;p7"/>
          <p:cNvCxnSpPr/>
          <p:nvPr/>
        </p:nvCxnSpPr>
        <p:spPr>
          <a:xfrm>
            <a:off x="4981187" y="2057399"/>
            <a:ext cx="0" cy="2743200"/>
          </a:xfrm>
          <a:prstGeom prst="straightConnector1">
            <a:avLst/>
          </a:prstGeom>
          <a:noFill/>
          <a:ln cap="flat" cmpd="sng" w="19050">
            <a:solidFill>
              <a:schemeClr val="accent1"/>
            </a:solidFill>
            <a:prstDash val="solid"/>
            <a:round/>
            <a:headEnd len="sm" w="sm" type="none"/>
            <a:tailEnd len="sm" w="sm" type="none"/>
          </a:ln>
        </p:spPr>
      </p:cxnSp>
      <p:sp>
        <p:nvSpPr>
          <p:cNvPr id="210" name="Google Shape;210;p7"/>
          <p:cNvSpPr txBox="1"/>
          <p:nvPr>
            <p:ph idx="1" type="body"/>
          </p:nvPr>
        </p:nvSpPr>
        <p:spPr>
          <a:xfrm>
            <a:off x="5307765" y="963507"/>
            <a:ext cx="5959791" cy="4827694"/>
          </a:xfrm>
          <a:prstGeom prst="rect">
            <a:avLst/>
          </a:prstGeom>
          <a:noFill/>
          <a:ln>
            <a:noFill/>
          </a:ln>
        </p:spPr>
        <p:txBody>
          <a:bodyPr anchorCtr="0" anchor="ctr" bIns="45700" lIns="91425" spcFirstLastPara="1" rIns="91425" wrap="square" tIns="45700">
            <a:normAutofit/>
          </a:bodyPr>
          <a:lstStyle/>
          <a:p>
            <a:pPr indent="-217100" lvl="0" marL="342900" rtl="0" algn="l">
              <a:spcBef>
                <a:spcPts val="0"/>
              </a:spcBef>
              <a:spcAft>
                <a:spcPts val="0"/>
              </a:spcAft>
              <a:buSzPts val="1400"/>
              <a:buNone/>
            </a:pPr>
            <a:r>
              <a:t/>
            </a: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8"/>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KDD Process</a:t>
            </a:r>
            <a:endParaRPr/>
          </a:p>
        </p:txBody>
      </p:sp>
      <p:sp>
        <p:nvSpPr>
          <p:cNvPr id="216" name="Google Shape;216;p8"/>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spcBef>
                <a:spcPts val="0"/>
              </a:spcBef>
              <a:spcAft>
                <a:spcPts val="0"/>
              </a:spcAft>
              <a:buSzPts val="1400"/>
              <a:buChar char="◈"/>
            </a:pPr>
            <a:r>
              <a:rPr lang="en-US"/>
              <a:t>Finding relevant knowledge from a set of data is known as knowledge discovery in databases (KDD). </a:t>
            </a:r>
            <a:endParaRPr/>
          </a:p>
          <a:p>
            <a:pPr indent="-306000" lvl="0" marL="342900" rtl="0" algn="l">
              <a:spcBef>
                <a:spcPts val="1000"/>
              </a:spcBef>
              <a:spcAft>
                <a:spcPts val="0"/>
              </a:spcAft>
              <a:buSzPts val="1400"/>
              <a:buChar char="◈"/>
            </a:pPr>
            <a:r>
              <a:rPr lang="en-US"/>
              <a:t>This popular data mining method involves a number of steps, including data selection and preparation, data cleansing, the incorporation of prior information about the data sets, and the interpretation of precise answers from the observed results.</a:t>
            </a:r>
            <a:endParaRPr/>
          </a:p>
          <a:p>
            <a:pPr indent="-306000" lvl="0" marL="342900" rtl="0" algn="l">
              <a:spcBef>
                <a:spcPts val="1000"/>
              </a:spcBef>
              <a:spcAft>
                <a:spcPts val="0"/>
              </a:spcAft>
              <a:buSzPts val="1400"/>
              <a:buChar char="◈"/>
            </a:pPr>
            <a:r>
              <a:rPr lang="en-US"/>
              <a:t> This process has 8 steps like data understanding, data cleaning, data integration, data selection, data transformation,data mining, pattern evaluation, and knowledge representation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0" name="Shape 220"/>
        <p:cNvGrpSpPr/>
        <p:nvPr/>
      </p:nvGrpSpPr>
      <p:grpSpPr>
        <a:xfrm>
          <a:off x="0" y="0"/>
          <a:ext cx="0" cy="0"/>
          <a:chOff x="0" y="0"/>
          <a:chExt cx="0" cy="0"/>
        </a:xfrm>
      </p:grpSpPr>
      <p:sp>
        <p:nvSpPr>
          <p:cNvPr id="221" name="Google Shape;221;p9"/>
          <p:cNvSpPr txBox="1"/>
          <p:nvPr>
            <p:ph type="title"/>
          </p:nvPr>
        </p:nvSpPr>
        <p:spPr>
          <a:xfrm>
            <a:off x="913795" y="609600"/>
            <a:ext cx="597807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KDD Process</a:t>
            </a:r>
            <a:endParaRPr/>
          </a:p>
        </p:txBody>
      </p:sp>
      <p:sp>
        <p:nvSpPr>
          <p:cNvPr id="222" name="Google Shape;222;p9"/>
          <p:cNvSpPr txBox="1"/>
          <p:nvPr>
            <p:ph idx="1" type="body"/>
          </p:nvPr>
        </p:nvSpPr>
        <p:spPr>
          <a:xfrm>
            <a:off x="913795" y="1828801"/>
            <a:ext cx="5978072" cy="3866048"/>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36900" rtl="0" algn="l">
              <a:lnSpc>
                <a:spcPct val="90000"/>
              </a:lnSpc>
              <a:spcBef>
                <a:spcPts val="0"/>
              </a:spcBef>
              <a:spcAft>
                <a:spcPts val="0"/>
              </a:spcAft>
              <a:buClr>
                <a:srgbClr val="7363E8"/>
              </a:buClr>
              <a:buSzPts val="980"/>
              <a:buNone/>
            </a:pPr>
            <a:r>
              <a:rPr b="1" lang="en-US" sz="1400"/>
              <a:t>Data Understanding:</a:t>
            </a:r>
            <a:endParaRPr/>
          </a:p>
          <a:p>
            <a:pPr indent="-306000" lvl="0" marL="342900" rtl="0" algn="l">
              <a:lnSpc>
                <a:spcPct val="90000"/>
              </a:lnSpc>
              <a:spcBef>
                <a:spcPts val="880"/>
              </a:spcBef>
              <a:spcAft>
                <a:spcPts val="0"/>
              </a:spcAft>
              <a:buClr>
                <a:srgbClr val="7363E8"/>
              </a:buClr>
              <a:buSzPts val="980"/>
              <a:buChar char="◈"/>
            </a:pPr>
            <a:r>
              <a:rPr lang="en-US" sz="1400"/>
              <a:t>We have to study each column and understand what each represents. For each column, we have given a detailed description.</a:t>
            </a:r>
            <a:endParaRPr/>
          </a:p>
          <a:p>
            <a:pPr indent="-306000" lvl="0" marL="342900" rtl="0" algn="l">
              <a:lnSpc>
                <a:spcPct val="90000"/>
              </a:lnSpc>
              <a:spcBef>
                <a:spcPts val="880"/>
              </a:spcBef>
              <a:spcAft>
                <a:spcPts val="0"/>
              </a:spcAft>
              <a:buClr>
                <a:srgbClr val="7363E8"/>
              </a:buClr>
              <a:buSzPts val="980"/>
              <a:buChar char="◈"/>
            </a:pPr>
            <a:r>
              <a:rPr lang="en-US" sz="1400"/>
              <a:t> With a better understanding of each column, we can answer what went down in each incident, where did each incident took place, how it transpired (with what gun was involved and the characteristics of the incident), when did each incident occurred, and lastly why did the incident happened (with column ‘notes’ and source_url).</a:t>
            </a:r>
            <a:endParaRPr/>
          </a:p>
          <a:p>
            <a:pPr indent="-306000" lvl="0" marL="342900" rtl="0" algn="l">
              <a:lnSpc>
                <a:spcPct val="90000"/>
              </a:lnSpc>
              <a:spcBef>
                <a:spcPts val="880"/>
              </a:spcBef>
              <a:spcAft>
                <a:spcPts val="0"/>
              </a:spcAft>
              <a:buClr>
                <a:srgbClr val="7363E8"/>
              </a:buClr>
              <a:buSzPts val="980"/>
              <a:buChar char="◈"/>
            </a:pPr>
            <a:r>
              <a:rPr lang="en-US" sz="1400"/>
              <a:t>The spatial geographic information that is included in the data set can help us plot each incident on a map. And from there, we can find the patterns in the data and work on a potential clustering model. </a:t>
            </a:r>
            <a:endParaRPr/>
          </a:p>
          <a:p>
            <a:pPr indent="-306000" lvl="0" marL="342900" rtl="0" algn="l">
              <a:lnSpc>
                <a:spcPct val="90000"/>
              </a:lnSpc>
              <a:spcBef>
                <a:spcPts val="880"/>
              </a:spcBef>
              <a:spcAft>
                <a:spcPts val="0"/>
              </a:spcAft>
              <a:buClr>
                <a:srgbClr val="7363E8"/>
              </a:buClr>
              <a:buSzPts val="980"/>
              <a:buChar char="◈"/>
            </a:pPr>
            <a:r>
              <a:rPr lang="en-US" sz="1400"/>
              <a:t>The dataset has the columns as shown in the image</a:t>
            </a:r>
            <a:endParaRPr/>
          </a:p>
        </p:txBody>
      </p:sp>
      <p:pic>
        <p:nvPicPr>
          <p:cNvPr id="223" name="Google Shape;223;p9"/>
          <p:cNvPicPr preferRelativeResize="0"/>
          <p:nvPr/>
        </p:nvPicPr>
        <p:blipFill rotWithShape="1">
          <a:blip r:embed="rId4">
            <a:alphaModFix/>
          </a:blip>
          <a:srcRect b="1446" l="0" r="2806" t="964"/>
          <a:stretch/>
        </p:blipFill>
        <p:spPr>
          <a:xfrm>
            <a:off x="7232905" y="1"/>
            <a:ext cx="4959095" cy="6858000"/>
          </a:xfrm>
          <a:prstGeom prst="rect">
            <a:avLst/>
          </a:prstGeom>
          <a:noFill/>
          <a:ln>
            <a:noFill/>
          </a:ln>
        </p:spPr>
      </p:pic>
      <p:pic>
        <p:nvPicPr>
          <p:cNvPr descr="Text&#10;&#10;Description automatically generated with low confidence" id="224" name="Google Shape;224;p9"/>
          <p:cNvPicPr preferRelativeResize="0"/>
          <p:nvPr/>
        </p:nvPicPr>
        <p:blipFill rotWithShape="1">
          <a:blip r:embed="rId5">
            <a:alphaModFix/>
          </a:blip>
          <a:srcRect b="-3" l="0" r="1823" t="0"/>
          <a:stretch/>
        </p:blipFill>
        <p:spPr>
          <a:xfrm>
            <a:off x="7552945" y="643465"/>
            <a:ext cx="3995592" cy="510337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000000"/>
      </a:dk1>
      <a:lt1>
        <a:srgbClr val="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ate">
  <a:themeElements>
    <a:clrScheme name="Slate">
      <a:dk1>
        <a:srgbClr val="000000"/>
      </a:dk1>
      <a:lt1>
        <a:srgbClr val="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2022-12-19T03:44:45Z</dcterms:created>
  <dc:creator>Uday Kiran Palneedi</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0x010100E8527329992A904F9FAA8C10F51CF43B</vt:lpwstr>
  </property>
</Properties>
</file>